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4" r:id="rId4"/>
    <p:sldId id="258" r:id="rId5"/>
    <p:sldId id="259" r:id="rId6"/>
    <p:sldId id="260" r:id="rId7"/>
    <p:sldId id="265" r:id="rId8"/>
    <p:sldId id="266" r:id="rId9"/>
    <p:sldId id="261" r:id="rId10"/>
    <p:sldId id="262" r:id="rId11"/>
    <p:sldId id="263"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66F66B7-1156-49CE-BA56-F5D21CC35B0E}"/>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endParaRPr lang="de-DE"/>
          </a:p>
        </p:txBody>
      </p:sp>
      <p:sp>
        <p:nvSpPr>
          <p:cNvPr id="3" name="Datumsplatzhalter 2">
            <a:extLst>
              <a:ext uri="{FF2B5EF4-FFF2-40B4-BE49-F238E27FC236}">
                <a16:creationId xmlns:a16="http://schemas.microsoft.com/office/drawing/2014/main" id="{0CB68D01-F9FF-4549-894B-40E5F681B1EA}"/>
              </a:ext>
            </a:extLst>
          </p:cNvPr>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fld id="{24E7E94A-C7FE-40B1-8000-9BACBF7B64D1}" type="datetime1">
              <a:rPr lang="de-DE"/>
              <a:pPr lvl="0"/>
              <a:t>08.10.2021</a:t>
            </a:fld>
            <a:endParaRPr lang="de-DE"/>
          </a:p>
        </p:txBody>
      </p:sp>
      <p:sp>
        <p:nvSpPr>
          <p:cNvPr id="4" name="Folienbildplatzhalter 3">
            <a:extLst>
              <a:ext uri="{FF2B5EF4-FFF2-40B4-BE49-F238E27FC236}">
                <a16:creationId xmlns:a16="http://schemas.microsoft.com/office/drawing/2014/main" id="{B8FBF886-35CF-4CF1-80A8-E47A80203CF2}"/>
              </a:ext>
            </a:extLst>
          </p:cNvPr>
          <p:cNvSpPr>
            <a:spLocks noGrp="1" noRot="1" noChangeAspect="1"/>
          </p:cNvSpPr>
          <p:nvPr>
            <p:ph type="sldImg" idx="2"/>
          </p:nvPr>
        </p:nvSpPr>
        <p:spPr>
          <a:xfrm>
            <a:off x="381003" y="685800"/>
            <a:ext cx="6096003" cy="3429000"/>
          </a:xfrm>
          <a:prstGeom prst="rect">
            <a:avLst/>
          </a:prstGeom>
          <a:noFill/>
          <a:ln w="12701">
            <a:solidFill>
              <a:srgbClr val="000000"/>
            </a:solidFill>
            <a:prstDash val="solid"/>
          </a:ln>
        </p:spPr>
      </p:sp>
      <p:sp>
        <p:nvSpPr>
          <p:cNvPr id="5" name="Notizenplatzhalter 4">
            <a:extLst>
              <a:ext uri="{FF2B5EF4-FFF2-40B4-BE49-F238E27FC236}">
                <a16:creationId xmlns:a16="http://schemas.microsoft.com/office/drawing/2014/main" id="{2247CA1E-7990-49AD-BE11-902AC7BC5B16}"/>
              </a:ext>
            </a:extLst>
          </p:cNvPr>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no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B6C2DC87-BDA7-4ACD-AC46-4DDC2FA9DE0E}"/>
              </a:ext>
            </a:extLst>
          </p:cNvPr>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endParaRPr lang="de-DE"/>
          </a:p>
        </p:txBody>
      </p:sp>
      <p:sp>
        <p:nvSpPr>
          <p:cNvPr id="7" name="Foliennummernplatzhalter 6">
            <a:extLst>
              <a:ext uri="{FF2B5EF4-FFF2-40B4-BE49-F238E27FC236}">
                <a16:creationId xmlns:a16="http://schemas.microsoft.com/office/drawing/2014/main" id="{1A6332AF-A350-44AB-8237-4A9920187D57}"/>
              </a:ext>
            </a:extLst>
          </p:cNvPr>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fld id="{BC3D8BAD-A1CE-409D-9077-AA0435235D03}" type="slidenum">
              <a:t>‹#›</a:t>
            </a:fld>
            <a:endParaRPr lang="de-DE"/>
          </a:p>
        </p:txBody>
      </p:sp>
    </p:spTree>
    <p:extLst>
      <p:ext uri="{BB962C8B-B14F-4D97-AF65-F5344CB8AC3E}">
        <p14:creationId xmlns:p14="http://schemas.microsoft.com/office/powerpoint/2010/main" val="155876425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BD4AC2-18E9-4FA0-81F3-FEB4970E1D0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09579855-5A3E-4DC2-BDE3-72D7A59952DC}"/>
              </a:ext>
            </a:extLst>
          </p:cNvPr>
          <p:cNvSpPr txBox="1">
            <a:spLocks noGrp="1"/>
          </p:cNvSpPr>
          <p:nvPr>
            <p:ph type="body" sz="quarter" idx="1"/>
          </p:nvPr>
        </p:nvSpPr>
        <p:spPr/>
        <p:txBody>
          <a:bodyPr/>
          <a:lstStyle/>
          <a:p>
            <a:endParaRPr lang="de-DE"/>
          </a:p>
        </p:txBody>
      </p:sp>
      <p:sp>
        <p:nvSpPr>
          <p:cNvPr id="4" name="Foliennummernplatzhalter 3">
            <a:extLst>
              <a:ext uri="{FF2B5EF4-FFF2-40B4-BE49-F238E27FC236}">
                <a16:creationId xmlns:a16="http://schemas.microsoft.com/office/drawing/2014/main" id="{51992673-4885-4A02-AFB2-44F4AB27A5F7}"/>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463184-CD17-4E00-A3D3-5B5E27E933E3}" type="slidenum">
              <a:t>10</a:t>
            </a:fld>
            <a:endParaRPr lang="de-DE"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rgbClr val="FBEE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F6724-2463-43A1-9409-CD313E1383E8}"/>
              </a:ext>
            </a:extLst>
          </p:cNvPr>
          <p:cNvSpPr txBox="1">
            <a:spLocks noGrp="1"/>
          </p:cNvSpPr>
          <p:nvPr>
            <p:ph type="ctrTitle"/>
          </p:nvPr>
        </p:nvSpPr>
        <p:spPr>
          <a:xfrm>
            <a:off x="1915128" y="1788456"/>
            <a:ext cx="8361227" cy="2098227"/>
          </a:xfrm>
        </p:spPr>
        <p:txBody>
          <a:bodyPr anchor="b" anchorCtr="1"/>
          <a:lstStyle>
            <a:lvl1pPr algn="ctr">
              <a:defRPr sz="7200" cap="all"/>
            </a:lvl1pPr>
          </a:lstStyle>
          <a:p>
            <a:pPr lvl="0"/>
            <a:r>
              <a:rPr lang="de-DE"/>
              <a:t>Mastertitelformat bearbeiten</a:t>
            </a:r>
            <a:endParaRPr lang="en-US"/>
          </a:p>
        </p:txBody>
      </p:sp>
      <p:sp>
        <p:nvSpPr>
          <p:cNvPr id="3" name="Subtitle 2">
            <a:extLst>
              <a:ext uri="{FF2B5EF4-FFF2-40B4-BE49-F238E27FC236}">
                <a16:creationId xmlns:a16="http://schemas.microsoft.com/office/drawing/2014/main" id="{EAA40767-B2C3-44AE-A700-73D6BA07DED6}"/>
              </a:ext>
            </a:extLst>
          </p:cNvPr>
          <p:cNvSpPr txBox="1">
            <a:spLocks noGrp="1"/>
          </p:cNvSpPr>
          <p:nvPr>
            <p:ph type="subTitle" idx="1"/>
          </p:nvPr>
        </p:nvSpPr>
        <p:spPr>
          <a:xfrm>
            <a:off x="2679905" y="3956279"/>
            <a:ext cx="6831674" cy="1086234"/>
          </a:xfrm>
        </p:spPr>
        <p:txBody>
          <a:bodyPr anchorCtr="1"/>
          <a:lstStyle>
            <a:lvl1pPr marL="0" indent="0" algn="ctr">
              <a:lnSpc>
                <a:spcPct val="112000"/>
              </a:lnSpc>
              <a:spcBef>
                <a:spcPts val="0"/>
              </a:spcBef>
              <a:spcAft>
                <a:spcPts val="0"/>
              </a:spcAft>
              <a:buNone/>
              <a:defRPr sz="2300"/>
            </a:lvl1pPr>
          </a:lstStyle>
          <a:p>
            <a:pPr lvl="0"/>
            <a:r>
              <a:rPr lang="de-DE"/>
              <a:t>Master-Untertitelformat bearbeiten</a:t>
            </a:r>
            <a:endParaRPr lang="en-US"/>
          </a:p>
        </p:txBody>
      </p:sp>
      <p:sp>
        <p:nvSpPr>
          <p:cNvPr id="4" name="Date Placeholder 3">
            <a:extLst>
              <a:ext uri="{FF2B5EF4-FFF2-40B4-BE49-F238E27FC236}">
                <a16:creationId xmlns:a16="http://schemas.microsoft.com/office/drawing/2014/main" id="{6D5FEB8A-246D-4643-8386-ED437BB7DD85}"/>
              </a:ext>
            </a:extLst>
          </p:cNvPr>
          <p:cNvSpPr txBox="1">
            <a:spLocks noGrp="1"/>
          </p:cNvSpPr>
          <p:nvPr>
            <p:ph type="dt" sz="half" idx="7"/>
          </p:nvPr>
        </p:nvSpPr>
        <p:spPr>
          <a:xfrm>
            <a:off x="752862" y="6453387"/>
            <a:ext cx="1607944" cy="404612"/>
          </a:xfrm>
        </p:spPr>
        <p:txBody>
          <a:bodyPr/>
          <a:lstStyle>
            <a:lvl1pPr>
              <a:defRPr/>
            </a:lvl1pPr>
          </a:lstStyle>
          <a:p>
            <a:pPr lvl="0"/>
            <a:fld id="{1A3C291E-F758-4F15-9A5A-FD99727F8E65}" type="datetime1">
              <a:rPr lang="de-DE"/>
              <a:pPr lvl="0"/>
              <a:t>08.10.2021</a:t>
            </a:fld>
            <a:endParaRPr lang="de-DE"/>
          </a:p>
        </p:txBody>
      </p:sp>
      <p:sp>
        <p:nvSpPr>
          <p:cNvPr id="5" name="Footer Placeholder 4">
            <a:extLst>
              <a:ext uri="{FF2B5EF4-FFF2-40B4-BE49-F238E27FC236}">
                <a16:creationId xmlns:a16="http://schemas.microsoft.com/office/drawing/2014/main" id="{65DEDB43-3890-4965-8B23-24C302C6B3FB}"/>
              </a:ext>
            </a:extLst>
          </p:cNvPr>
          <p:cNvSpPr txBox="1">
            <a:spLocks noGrp="1"/>
          </p:cNvSpPr>
          <p:nvPr>
            <p:ph type="ftr" sz="quarter" idx="9"/>
          </p:nvPr>
        </p:nvSpPr>
        <p:spPr>
          <a:xfrm>
            <a:off x="2584057" y="6453387"/>
            <a:ext cx="7023378" cy="404612"/>
          </a:xfrm>
        </p:spPr>
        <p:txBody>
          <a:bodyPr anchorCtr="1"/>
          <a:lstStyle>
            <a:lvl1pPr algn="ctr">
              <a:defRPr/>
            </a:lvl1pPr>
          </a:lstStyle>
          <a:p>
            <a:pPr lvl="0"/>
            <a:endParaRPr lang="de-DE"/>
          </a:p>
        </p:txBody>
      </p:sp>
      <p:sp>
        <p:nvSpPr>
          <p:cNvPr id="6" name="Slide Number Placeholder 5">
            <a:extLst>
              <a:ext uri="{FF2B5EF4-FFF2-40B4-BE49-F238E27FC236}">
                <a16:creationId xmlns:a16="http://schemas.microsoft.com/office/drawing/2014/main" id="{3F1FD7EE-E589-4193-88ED-33D7B5EA4FF0}"/>
              </a:ext>
            </a:extLst>
          </p:cNvPr>
          <p:cNvSpPr txBox="1">
            <a:spLocks noGrp="1"/>
          </p:cNvSpPr>
          <p:nvPr>
            <p:ph type="sldNum" sz="quarter" idx="8"/>
          </p:nvPr>
        </p:nvSpPr>
        <p:spPr>
          <a:xfrm>
            <a:off x="9830686" y="6453387"/>
            <a:ext cx="1596295" cy="404612"/>
          </a:xfrm>
        </p:spPr>
        <p:txBody>
          <a:bodyPr/>
          <a:lstStyle>
            <a:lvl1pPr>
              <a:defRPr/>
            </a:lvl1pPr>
          </a:lstStyle>
          <a:p>
            <a:pPr lvl="0"/>
            <a:fld id="{DC0F0428-5AF8-44B1-A243-78ED62742556}" type="slidenum">
              <a:t>‹#›</a:t>
            </a:fld>
            <a:endParaRPr lang="de-DE"/>
          </a:p>
        </p:txBody>
      </p:sp>
      <p:grpSp>
        <p:nvGrpSpPr>
          <p:cNvPr id="7" name="Group 6">
            <a:extLst>
              <a:ext uri="{FF2B5EF4-FFF2-40B4-BE49-F238E27FC236}">
                <a16:creationId xmlns:a16="http://schemas.microsoft.com/office/drawing/2014/main" id="{7654ECAC-B524-4541-80B7-D031018A8960}"/>
              </a:ext>
            </a:extLst>
          </p:cNvPr>
          <p:cNvGrpSpPr/>
          <p:nvPr/>
        </p:nvGrpSpPr>
        <p:grpSpPr>
          <a:xfrm>
            <a:off x="752862" y="744467"/>
            <a:ext cx="10674111" cy="5349669"/>
            <a:chOff x="752862" y="744467"/>
            <a:chExt cx="10674111" cy="5349669"/>
          </a:xfrm>
        </p:grpSpPr>
        <p:sp>
          <p:nvSpPr>
            <p:cNvPr id="8" name="Freeform 6">
              <a:extLst>
                <a:ext uri="{FF2B5EF4-FFF2-40B4-BE49-F238E27FC236}">
                  <a16:creationId xmlns:a16="http://schemas.microsoft.com/office/drawing/2014/main" id="{0EA0A645-1727-4ADD-AF8E-5869A750DB29}"/>
                </a:ext>
              </a:extLst>
            </p:cNvPr>
            <p:cNvSpPr/>
            <p:nvPr/>
          </p:nvSpPr>
          <p:spPr>
            <a:xfrm>
              <a:off x="8151958" y="1685650"/>
              <a:ext cx="3275015" cy="4408486"/>
            </a:xfrm>
            <a:custGeom>
              <a:avLst/>
              <a:gdLst>
                <a:gd name="f0" fmla="val w"/>
                <a:gd name="f1" fmla="val h"/>
                <a:gd name="f2" fmla="val 0"/>
                <a:gd name="f3" fmla="val 10000"/>
                <a:gd name="f4" fmla="val 8761"/>
                <a:gd name="f5" fmla="val 9126"/>
                <a:gd name="f6" fmla="val 9127"/>
                <a:gd name="f7" fmla="*/ f0 1 10000"/>
                <a:gd name="f8" fmla="*/ f1 1 10000"/>
                <a:gd name="f9" fmla="+- f3 0 f2"/>
                <a:gd name="f10" fmla="*/ f9 1 10000"/>
                <a:gd name="f11" fmla="*/ f2 1 f10"/>
                <a:gd name="f12" fmla="*/ f3 1 f10"/>
                <a:gd name="f13" fmla="*/ f11 f7 1"/>
                <a:gd name="f14" fmla="*/ f12 f7 1"/>
                <a:gd name="f15" fmla="*/ f12 f8 1"/>
                <a:gd name="f16" fmla="*/ f11 f8 1"/>
              </a:gdLst>
              <a:ahLst/>
              <a:cxnLst>
                <a:cxn ang="3cd4">
                  <a:pos x="hc" y="t"/>
                </a:cxn>
                <a:cxn ang="0">
                  <a:pos x="r" y="vc"/>
                </a:cxn>
                <a:cxn ang="cd4">
                  <a:pos x="hc" y="b"/>
                </a:cxn>
                <a:cxn ang="cd2">
                  <a:pos x="l" y="vc"/>
                </a:cxn>
              </a:cxnLst>
              <a:rect l="f13" t="f16" r="f14" b="f15"/>
              <a:pathLst>
                <a:path w="10000" h="10000">
                  <a:moveTo>
                    <a:pt x="f4" y="f2"/>
                  </a:moveTo>
                  <a:lnTo>
                    <a:pt x="f3" y="f2"/>
                  </a:lnTo>
                  <a:lnTo>
                    <a:pt x="f3" y="f3"/>
                  </a:lnTo>
                  <a:lnTo>
                    <a:pt x="f2" y="f3"/>
                  </a:lnTo>
                  <a:lnTo>
                    <a:pt x="f2" y="f5"/>
                  </a:lnTo>
                  <a:lnTo>
                    <a:pt x="f4" y="f6"/>
                  </a:lnTo>
                  <a:lnTo>
                    <a:pt x="f4" y="f2"/>
                  </a:lnTo>
                  <a:close/>
                </a:path>
              </a:pathLst>
            </a:custGeom>
            <a:solidFill>
              <a:srgbClr val="4E3B3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9" name="Freeform 6">
              <a:extLst>
                <a:ext uri="{FF2B5EF4-FFF2-40B4-BE49-F238E27FC236}">
                  <a16:creationId xmlns:a16="http://schemas.microsoft.com/office/drawing/2014/main" id="{CF2BA829-7F80-4251-81E7-34C460F22F07}"/>
                </a:ext>
              </a:extLst>
            </p:cNvPr>
            <p:cNvSpPr/>
            <p:nvPr/>
          </p:nvSpPr>
          <p:spPr>
            <a:xfrm flipH="1" flipV="1">
              <a:off x="752862" y="744467"/>
              <a:ext cx="3275664" cy="4408486"/>
            </a:xfrm>
            <a:custGeom>
              <a:avLst/>
              <a:gdLst>
                <a:gd name="f0" fmla="val w"/>
                <a:gd name="f1" fmla="val h"/>
                <a:gd name="f2" fmla="val 0"/>
                <a:gd name="f3" fmla="val 10002"/>
                <a:gd name="f4" fmla="val 10000"/>
                <a:gd name="f5" fmla="val 8763"/>
                <a:gd name="f6" fmla="val 2"/>
                <a:gd name="f7" fmla="+- 0 0 2"/>
                <a:gd name="f8" fmla="val 9698"/>
                <a:gd name="f9" fmla="val 4"/>
                <a:gd name="f10" fmla="val 9427"/>
                <a:gd name="f11" fmla="val 9125"/>
                <a:gd name="f12" fmla="val 9128"/>
                <a:gd name="f13" fmla="*/ f0 1 10002"/>
                <a:gd name="f14" fmla="*/ f1 1 10000"/>
                <a:gd name="f15" fmla="+- f4 0 f2"/>
                <a:gd name="f16" fmla="+- f3 0 f2"/>
                <a:gd name="f17" fmla="*/ f16 1 10002"/>
                <a:gd name="f18" fmla="*/ f15 1 10000"/>
                <a:gd name="f19" fmla="*/ f2 1 f17"/>
                <a:gd name="f20" fmla="*/ f3 1 f17"/>
                <a:gd name="f21" fmla="*/ f2 1 f18"/>
                <a:gd name="f22" fmla="*/ f4 1 f18"/>
                <a:gd name="f23" fmla="*/ f19 f13 1"/>
                <a:gd name="f24" fmla="*/ f20 f13 1"/>
                <a:gd name="f25" fmla="*/ f22 f14 1"/>
                <a:gd name="f26" fmla="*/ f21 f14 1"/>
              </a:gdLst>
              <a:ahLst/>
              <a:cxnLst>
                <a:cxn ang="3cd4">
                  <a:pos x="hc" y="t"/>
                </a:cxn>
                <a:cxn ang="0">
                  <a:pos x="r" y="vc"/>
                </a:cxn>
                <a:cxn ang="cd4">
                  <a:pos x="hc" y="b"/>
                </a:cxn>
                <a:cxn ang="cd2">
                  <a:pos x="l" y="vc"/>
                </a:cxn>
              </a:cxnLst>
              <a:rect l="f23" t="f26" r="f24" b="f25"/>
              <a:pathLst>
                <a:path w="10002" h="10000">
                  <a:moveTo>
                    <a:pt x="f5" y="f2"/>
                  </a:moveTo>
                  <a:lnTo>
                    <a:pt x="f3" y="f2"/>
                  </a:lnTo>
                  <a:lnTo>
                    <a:pt x="f3" y="f4"/>
                  </a:lnTo>
                  <a:lnTo>
                    <a:pt x="f6" y="f4"/>
                  </a:lnTo>
                  <a:cubicBezTo>
                    <a:pt x="f7" y="f8"/>
                    <a:pt x="f9" y="f10"/>
                    <a:pt x="f2" y="f11"/>
                  </a:cubicBezTo>
                  <a:lnTo>
                    <a:pt x="f5" y="f12"/>
                  </a:lnTo>
                  <a:lnTo>
                    <a:pt x="f5" y="f2"/>
                  </a:lnTo>
                  <a:close/>
                </a:path>
              </a:pathLst>
            </a:custGeom>
            <a:solidFill>
              <a:srgbClr val="4E3B3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grpSp>
    </p:spTree>
    <p:extLst>
      <p:ext uri="{BB962C8B-B14F-4D97-AF65-F5344CB8AC3E}">
        <p14:creationId xmlns:p14="http://schemas.microsoft.com/office/powerpoint/2010/main" val="92176252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653E-68DE-4316-8395-8AD3A714F505}"/>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Vertical Text Placeholder 2">
            <a:extLst>
              <a:ext uri="{FF2B5EF4-FFF2-40B4-BE49-F238E27FC236}">
                <a16:creationId xmlns:a16="http://schemas.microsoft.com/office/drawing/2014/main" id="{65202C3C-1038-43C4-8060-311FF83ADC73}"/>
              </a:ext>
            </a:extLst>
          </p:cNvPr>
          <p:cNvSpPr txBox="1">
            <a:spLocks noGrp="1"/>
          </p:cNvSpPr>
          <p:nvPr>
            <p:ph type="body" orient="vert" idx="1"/>
          </p:nvPr>
        </p:nvSpPr>
        <p:spPr>
          <a:xfrm>
            <a:off x="1371600" y="2295528"/>
            <a:ext cx="9601200" cy="3571874"/>
          </a:xfrm>
        </p:spPr>
        <p:txBody>
          <a:bodyPr vert="eaVert"/>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36DD8F11-47E0-42F1-88A8-8C9492EE0BD5}"/>
              </a:ext>
            </a:extLst>
          </p:cNvPr>
          <p:cNvSpPr txBox="1">
            <a:spLocks noGrp="1"/>
          </p:cNvSpPr>
          <p:nvPr>
            <p:ph type="dt" sz="half" idx="7"/>
          </p:nvPr>
        </p:nvSpPr>
        <p:spPr/>
        <p:txBody>
          <a:bodyPr/>
          <a:lstStyle>
            <a:lvl1pPr>
              <a:defRPr/>
            </a:lvl1pPr>
          </a:lstStyle>
          <a:p>
            <a:pPr lvl="0"/>
            <a:fld id="{8C3B9006-15FB-4C59-8B00-DD1834F09172}" type="datetime1">
              <a:rPr lang="de-DE"/>
              <a:pPr lvl="0"/>
              <a:t>08.10.2021</a:t>
            </a:fld>
            <a:endParaRPr lang="de-DE"/>
          </a:p>
        </p:txBody>
      </p:sp>
      <p:sp>
        <p:nvSpPr>
          <p:cNvPr id="5" name="Footer Placeholder 4">
            <a:extLst>
              <a:ext uri="{FF2B5EF4-FFF2-40B4-BE49-F238E27FC236}">
                <a16:creationId xmlns:a16="http://schemas.microsoft.com/office/drawing/2014/main" id="{184C8094-B36A-40BD-B16C-9280BB7E5859}"/>
              </a:ext>
            </a:extLst>
          </p:cNvPr>
          <p:cNvSpPr txBox="1">
            <a:spLocks noGrp="1"/>
          </p:cNvSpPr>
          <p:nvPr>
            <p:ph type="ftr" sz="quarter" idx="9"/>
          </p:nvPr>
        </p:nvSpPr>
        <p:spPr/>
        <p:txBody>
          <a:bodyPr/>
          <a:lstStyle>
            <a:lvl1pPr>
              <a:defRPr/>
            </a:lvl1pPr>
          </a:lstStyle>
          <a:p>
            <a:pPr lvl="0"/>
            <a:endParaRPr lang="de-DE"/>
          </a:p>
        </p:txBody>
      </p:sp>
      <p:sp>
        <p:nvSpPr>
          <p:cNvPr id="6" name="Slide Number Placeholder 5">
            <a:extLst>
              <a:ext uri="{FF2B5EF4-FFF2-40B4-BE49-F238E27FC236}">
                <a16:creationId xmlns:a16="http://schemas.microsoft.com/office/drawing/2014/main" id="{6C7158C9-97BA-438D-ADDF-D5B425237349}"/>
              </a:ext>
            </a:extLst>
          </p:cNvPr>
          <p:cNvSpPr txBox="1">
            <a:spLocks noGrp="1"/>
          </p:cNvSpPr>
          <p:nvPr>
            <p:ph type="sldNum" sz="quarter" idx="8"/>
          </p:nvPr>
        </p:nvSpPr>
        <p:spPr/>
        <p:txBody>
          <a:bodyPr/>
          <a:lstStyle>
            <a:lvl1pPr>
              <a:defRPr/>
            </a:lvl1pPr>
          </a:lstStyle>
          <a:p>
            <a:pPr lvl="0"/>
            <a:fld id="{4AA6DC6B-83CC-460D-A0E8-2B804E972D50}" type="slidenum">
              <a:t>‹#›</a:t>
            </a:fld>
            <a:endParaRPr lang="de-DE"/>
          </a:p>
        </p:txBody>
      </p:sp>
    </p:spTree>
    <p:extLst>
      <p:ext uri="{BB962C8B-B14F-4D97-AF65-F5344CB8AC3E}">
        <p14:creationId xmlns:p14="http://schemas.microsoft.com/office/powerpoint/2010/main" val="403370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3AC8F3-4965-4FCD-9C7E-3B12F8562B84}"/>
              </a:ext>
            </a:extLst>
          </p:cNvPr>
          <p:cNvSpPr txBox="1">
            <a:spLocks noGrp="1"/>
          </p:cNvSpPr>
          <p:nvPr>
            <p:ph type="title" orient="vert"/>
          </p:nvPr>
        </p:nvSpPr>
        <p:spPr>
          <a:xfrm>
            <a:off x="9596563" y="624160"/>
            <a:ext cx="1565763" cy="5243242"/>
          </a:xfrm>
        </p:spPr>
        <p:txBody>
          <a:bodyPr vert="eaVert"/>
          <a:lstStyle>
            <a:lvl1pPr>
              <a:defRPr/>
            </a:lvl1pPr>
          </a:lstStyle>
          <a:p>
            <a:pPr lvl="0"/>
            <a:r>
              <a:rPr lang="de-DE"/>
              <a:t>Mastertitelformat bearbeiten</a:t>
            </a:r>
            <a:endParaRPr lang="en-US"/>
          </a:p>
        </p:txBody>
      </p:sp>
      <p:sp>
        <p:nvSpPr>
          <p:cNvPr id="3" name="Vertical Text Placeholder 2">
            <a:extLst>
              <a:ext uri="{FF2B5EF4-FFF2-40B4-BE49-F238E27FC236}">
                <a16:creationId xmlns:a16="http://schemas.microsoft.com/office/drawing/2014/main" id="{BA3BCFBA-C707-4F53-8E03-606201328AA9}"/>
              </a:ext>
            </a:extLst>
          </p:cNvPr>
          <p:cNvSpPr txBox="1">
            <a:spLocks noGrp="1"/>
          </p:cNvSpPr>
          <p:nvPr>
            <p:ph type="body" orient="vert" idx="1"/>
          </p:nvPr>
        </p:nvSpPr>
        <p:spPr>
          <a:xfrm>
            <a:off x="1371600" y="624160"/>
            <a:ext cx="8179637" cy="5243242"/>
          </a:xfrm>
        </p:spPr>
        <p:txBody>
          <a:bodyPr vert="eaVert"/>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4A3E8CAA-F80E-4A28-8D6E-D165BB478D35}"/>
              </a:ext>
            </a:extLst>
          </p:cNvPr>
          <p:cNvSpPr txBox="1">
            <a:spLocks noGrp="1"/>
          </p:cNvSpPr>
          <p:nvPr>
            <p:ph type="dt" sz="half" idx="7"/>
          </p:nvPr>
        </p:nvSpPr>
        <p:spPr/>
        <p:txBody>
          <a:bodyPr/>
          <a:lstStyle>
            <a:lvl1pPr>
              <a:defRPr/>
            </a:lvl1pPr>
          </a:lstStyle>
          <a:p>
            <a:pPr lvl="0"/>
            <a:fld id="{6C2C87BC-699F-454E-BC23-FD435804E3E4}" type="datetime1">
              <a:rPr lang="de-DE"/>
              <a:pPr lvl="0"/>
              <a:t>08.10.2021</a:t>
            </a:fld>
            <a:endParaRPr lang="de-DE"/>
          </a:p>
        </p:txBody>
      </p:sp>
      <p:sp>
        <p:nvSpPr>
          <p:cNvPr id="5" name="Footer Placeholder 4">
            <a:extLst>
              <a:ext uri="{FF2B5EF4-FFF2-40B4-BE49-F238E27FC236}">
                <a16:creationId xmlns:a16="http://schemas.microsoft.com/office/drawing/2014/main" id="{E71747A2-9ADA-40BD-991C-B2E41BB51A8E}"/>
              </a:ext>
            </a:extLst>
          </p:cNvPr>
          <p:cNvSpPr txBox="1">
            <a:spLocks noGrp="1"/>
          </p:cNvSpPr>
          <p:nvPr>
            <p:ph type="ftr" sz="quarter" idx="9"/>
          </p:nvPr>
        </p:nvSpPr>
        <p:spPr/>
        <p:txBody>
          <a:bodyPr/>
          <a:lstStyle>
            <a:lvl1pPr>
              <a:defRPr/>
            </a:lvl1pPr>
          </a:lstStyle>
          <a:p>
            <a:pPr lvl="0"/>
            <a:endParaRPr lang="de-DE"/>
          </a:p>
        </p:txBody>
      </p:sp>
      <p:sp>
        <p:nvSpPr>
          <p:cNvPr id="6" name="Slide Number Placeholder 5">
            <a:extLst>
              <a:ext uri="{FF2B5EF4-FFF2-40B4-BE49-F238E27FC236}">
                <a16:creationId xmlns:a16="http://schemas.microsoft.com/office/drawing/2014/main" id="{4DB77FAE-2218-44DB-9C81-5343AE7026A0}"/>
              </a:ext>
            </a:extLst>
          </p:cNvPr>
          <p:cNvSpPr txBox="1">
            <a:spLocks noGrp="1"/>
          </p:cNvSpPr>
          <p:nvPr>
            <p:ph type="sldNum" sz="quarter" idx="8"/>
          </p:nvPr>
        </p:nvSpPr>
        <p:spPr/>
        <p:txBody>
          <a:bodyPr/>
          <a:lstStyle>
            <a:lvl1pPr>
              <a:defRPr/>
            </a:lvl1pPr>
          </a:lstStyle>
          <a:p>
            <a:pPr lvl="0"/>
            <a:fld id="{D83AD8B8-854A-4ACA-B25D-9EB253A71BE6}" type="slidenum">
              <a:t>‹#›</a:t>
            </a:fld>
            <a:endParaRPr lang="de-DE"/>
          </a:p>
        </p:txBody>
      </p:sp>
    </p:spTree>
    <p:extLst>
      <p:ext uri="{BB962C8B-B14F-4D97-AF65-F5344CB8AC3E}">
        <p14:creationId xmlns:p14="http://schemas.microsoft.com/office/powerpoint/2010/main" val="76602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480C5-60C1-41FD-9692-0B371599A544}"/>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Content Placeholder 2">
            <a:extLst>
              <a:ext uri="{FF2B5EF4-FFF2-40B4-BE49-F238E27FC236}">
                <a16:creationId xmlns:a16="http://schemas.microsoft.com/office/drawing/2014/main" id="{8E8303DA-AD33-4C0E-9B78-57B2341ABA0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ED620E6B-D474-4A48-99CC-00642F67BBD1}"/>
              </a:ext>
            </a:extLst>
          </p:cNvPr>
          <p:cNvSpPr txBox="1">
            <a:spLocks noGrp="1"/>
          </p:cNvSpPr>
          <p:nvPr>
            <p:ph type="dt" sz="half" idx="7"/>
          </p:nvPr>
        </p:nvSpPr>
        <p:spPr/>
        <p:txBody>
          <a:bodyPr/>
          <a:lstStyle>
            <a:lvl1pPr>
              <a:defRPr/>
            </a:lvl1pPr>
          </a:lstStyle>
          <a:p>
            <a:pPr lvl="0"/>
            <a:fld id="{F431617D-185D-4005-B2E9-263CC09822EE}" type="datetime1">
              <a:rPr lang="de-DE"/>
              <a:pPr lvl="0"/>
              <a:t>08.10.2021</a:t>
            </a:fld>
            <a:endParaRPr lang="de-DE"/>
          </a:p>
        </p:txBody>
      </p:sp>
      <p:sp>
        <p:nvSpPr>
          <p:cNvPr id="5" name="Footer Placeholder 4">
            <a:extLst>
              <a:ext uri="{FF2B5EF4-FFF2-40B4-BE49-F238E27FC236}">
                <a16:creationId xmlns:a16="http://schemas.microsoft.com/office/drawing/2014/main" id="{13F8BFB1-6AA3-4F12-8E5B-FDC00673D9DD}"/>
              </a:ext>
            </a:extLst>
          </p:cNvPr>
          <p:cNvSpPr txBox="1">
            <a:spLocks noGrp="1"/>
          </p:cNvSpPr>
          <p:nvPr>
            <p:ph type="ftr" sz="quarter" idx="9"/>
          </p:nvPr>
        </p:nvSpPr>
        <p:spPr/>
        <p:txBody>
          <a:bodyPr/>
          <a:lstStyle>
            <a:lvl1pPr>
              <a:defRPr/>
            </a:lvl1pPr>
          </a:lstStyle>
          <a:p>
            <a:pPr lvl="0"/>
            <a:endParaRPr lang="de-DE"/>
          </a:p>
        </p:txBody>
      </p:sp>
      <p:sp>
        <p:nvSpPr>
          <p:cNvPr id="6" name="Slide Number Placeholder 5">
            <a:extLst>
              <a:ext uri="{FF2B5EF4-FFF2-40B4-BE49-F238E27FC236}">
                <a16:creationId xmlns:a16="http://schemas.microsoft.com/office/drawing/2014/main" id="{1AD3AC77-1893-4C5A-A219-5504A9002D94}"/>
              </a:ext>
            </a:extLst>
          </p:cNvPr>
          <p:cNvSpPr txBox="1">
            <a:spLocks noGrp="1"/>
          </p:cNvSpPr>
          <p:nvPr>
            <p:ph type="sldNum" sz="quarter" idx="8"/>
          </p:nvPr>
        </p:nvSpPr>
        <p:spPr/>
        <p:txBody>
          <a:bodyPr/>
          <a:lstStyle>
            <a:lvl1pPr>
              <a:defRPr/>
            </a:lvl1pPr>
          </a:lstStyle>
          <a:p>
            <a:pPr lvl="0"/>
            <a:fld id="{1A0821A5-F934-4664-B05B-B3A8DF89BF42}" type="slidenum">
              <a:t>‹#›</a:t>
            </a:fld>
            <a:endParaRPr lang="de-DE"/>
          </a:p>
        </p:txBody>
      </p:sp>
    </p:spTree>
    <p:extLst>
      <p:ext uri="{BB962C8B-B14F-4D97-AF65-F5344CB8AC3E}">
        <p14:creationId xmlns:p14="http://schemas.microsoft.com/office/powerpoint/2010/main" val="55038724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
    <p:bg>
      <p:bgPr>
        <a:solidFill>
          <a:srgbClr val="4E3B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62E8-67C7-4787-BB48-83E13E683ACD}"/>
              </a:ext>
            </a:extLst>
          </p:cNvPr>
          <p:cNvSpPr txBox="1">
            <a:spLocks noGrp="1"/>
          </p:cNvSpPr>
          <p:nvPr>
            <p:ph type="title"/>
          </p:nvPr>
        </p:nvSpPr>
        <p:spPr>
          <a:xfrm>
            <a:off x="765023" y="1301355"/>
            <a:ext cx="9612968" cy="2852735"/>
          </a:xfrm>
        </p:spPr>
        <p:txBody>
          <a:bodyPr anchor="b"/>
          <a:lstStyle>
            <a:lvl1pPr algn="r">
              <a:defRPr sz="7200" cap="all">
                <a:solidFill>
                  <a:srgbClr val="FBEEC9"/>
                </a:solidFill>
              </a:defRPr>
            </a:lvl1pPr>
          </a:lstStyle>
          <a:p>
            <a:pPr lvl="0"/>
            <a:r>
              <a:rPr lang="de-DE"/>
              <a:t>Mastertitelformat bearbeiten</a:t>
            </a:r>
            <a:endParaRPr lang="en-US"/>
          </a:p>
        </p:txBody>
      </p:sp>
      <p:sp>
        <p:nvSpPr>
          <p:cNvPr id="3" name="Text Placeholder 2">
            <a:extLst>
              <a:ext uri="{FF2B5EF4-FFF2-40B4-BE49-F238E27FC236}">
                <a16:creationId xmlns:a16="http://schemas.microsoft.com/office/drawing/2014/main" id="{1315FC5A-B544-4BD0-8394-3F174E91C4D5}"/>
              </a:ext>
            </a:extLst>
          </p:cNvPr>
          <p:cNvSpPr txBox="1">
            <a:spLocks noGrp="1"/>
          </p:cNvSpPr>
          <p:nvPr>
            <p:ph type="body" idx="1"/>
          </p:nvPr>
        </p:nvSpPr>
        <p:spPr>
          <a:xfrm>
            <a:off x="765023" y="4216325"/>
            <a:ext cx="9612968" cy="1143320"/>
          </a:xfrm>
        </p:spPr>
        <p:txBody>
          <a:bodyPr/>
          <a:lstStyle>
            <a:lvl1pPr marL="0" indent="0" algn="r">
              <a:lnSpc>
                <a:spcPct val="112000"/>
              </a:lnSpc>
              <a:spcBef>
                <a:spcPts val="0"/>
              </a:spcBef>
              <a:spcAft>
                <a:spcPts val="0"/>
              </a:spcAft>
              <a:buNone/>
              <a:defRPr sz="2400">
                <a:solidFill>
                  <a:srgbClr val="FBEEC9"/>
                </a:solidFill>
              </a:defRPr>
            </a:lvl1pPr>
          </a:lstStyle>
          <a:p>
            <a:pPr lvl="0"/>
            <a:r>
              <a:rPr lang="de-DE"/>
              <a:t>Mastertextformat bearbeiten</a:t>
            </a:r>
          </a:p>
        </p:txBody>
      </p:sp>
      <p:sp>
        <p:nvSpPr>
          <p:cNvPr id="4" name="Date Placeholder 3">
            <a:extLst>
              <a:ext uri="{FF2B5EF4-FFF2-40B4-BE49-F238E27FC236}">
                <a16:creationId xmlns:a16="http://schemas.microsoft.com/office/drawing/2014/main" id="{73AA1F00-4CB6-43FA-B6A0-44105715BF6A}"/>
              </a:ext>
            </a:extLst>
          </p:cNvPr>
          <p:cNvSpPr txBox="1">
            <a:spLocks noGrp="1"/>
          </p:cNvSpPr>
          <p:nvPr>
            <p:ph type="dt" sz="half" idx="7"/>
          </p:nvPr>
        </p:nvSpPr>
        <p:spPr>
          <a:xfrm>
            <a:off x="738908" y="6453387"/>
            <a:ext cx="1622410" cy="404612"/>
          </a:xfrm>
        </p:spPr>
        <p:txBody>
          <a:bodyPr/>
          <a:lstStyle>
            <a:lvl1pPr>
              <a:defRPr>
                <a:solidFill>
                  <a:srgbClr val="FBEEC9"/>
                </a:solidFill>
              </a:defRPr>
            </a:lvl1pPr>
          </a:lstStyle>
          <a:p>
            <a:pPr lvl="0"/>
            <a:fld id="{6650FF9D-DB1D-498E-B301-FC96C8D933B8}" type="datetime1">
              <a:rPr lang="de-DE"/>
              <a:pPr lvl="0"/>
              <a:t>08.10.2021</a:t>
            </a:fld>
            <a:endParaRPr lang="de-DE"/>
          </a:p>
        </p:txBody>
      </p:sp>
      <p:sp>
        <p:nvSpPr>
          <p:cNvPr id="5" name="Footer Placeholder 4">
            <a:extLst>
              <a:ext uri="{FF2B5EF4-FFF2-40B4-BE49-F238E27FC236}">
                <a16:creationId xmlns:a16="http://schemas.microsoft.com/office/drawing/2014/main" id="{140EA268-3343-4B55-8C72-A7BB7A0B7929}"/>
              </a:ext>
            </a:extLst>
          </p:cNvPr>
          <p:cNvSpPr txBox="1">
            <a:spLocks noGrp="1"/>
          </p:cNvSpPr>
          <p:nvPr>
            <p:ph type="ftr" sz="quarter" idx="9"/>
          </p:nvPr>
        </p:nvSpPr>
        <p:spPr>
          <a:xfrm>
            <a:off x="2584313" y="6453387"/>
            <a:ext cx="7023378" cy="404612"/>
          </a:xfrm>
        </p:spPr>
        <p:txBody>
          <a:bodyPr anchorCtr="1"/>
          <a:lstStyle>
            <a:lvl1pPr algn="ctr">
              <a:defRPr>
                <a:solidFill>
                  <a:srgbClr val="FBEEC9"/>
                </a:solidFill>
              </a:defRPr>
            </a:lvl1pPr>
          </a:lstStyle>
          <a:p>
            <a:pPr lvl="0"/>
            <a:endParaRPr lang="de-DE"/>
          </a:p>
        </p:txBody>
      </p:sp>
      <p:sp>
        <p:nvSpPr>
          <p:cNvPr id="6" name="Slide Number Placeholder 5">
            <a:extLst>
              <a:ext uri="{FF2B5EF4-FFF2-40B4-BE49-F238E27FC236}">
                <a16:creationId xmlns:a16="http://schemas.microsoft.com/office/drawing/2014/main" id="{2AD22C7C-CDD1-42BD-AA61-1765047C806E}"/>
              </a:ext>
            </a:extLst>
          </p:cNvPr>
          <p:cNvSpPr txBox="1">
            <a:spLocks noGrp="1"/>
          </p:cNvSpPr>
          <p:nvPr>
            <p:ph type="sldNum" sz="quarter" idx="8"/>
          </p:nvPr>
        </p:nvSpPr>
        <p:spPr>
          <a:xfrm>
            <a:off x="9830686" y="6453387"/>
            <a:ext cx="1596295" cy="404612"/>
          </a:xfrm>
        </p:spPr>
        <p:txBody>
          <a:bodyPr/>
          <a:lstStyle>
            <a:lvl1pPr>
              <a:defRPr>
                <a:solidFill>
                  <a:srgbClr val="FBEEC9"/>
                </a:solidFill>
              </a:defRPr>
            </a:lvl1pPr>
          </a:lstStyle>
          <a:p>
            <a:pPr lvl="0"/>
            <a:fld id="{C1A9D895-0D3C-46FA-80AB-19C3BD0EB20A}" type="slidenum">
              <a:t>‹#›</a:t>
            </a:fld>
            <a:endParaRPr lang="de-DE"/>
          </a:p>
        </p:txBody>
      </p:sp>
      <p:sp>
        <p:nvSpPr>
          <p:cNvPr id="7" name="Freeform 6">
            <a:extLst>
              <a:ext uri="{FF2B5EF4-FFF2-40B4-BE49-F238E27FC236}">
                <a16:creationId xmlns:a16="http://schemas.microsoft.com/office/drawing/2014/main" id="{61CF29F9-47E7-4FDD-8E12-BEA5CCE47405}"/>
              </a:ext>
            </a:extLst>
          </p:cNvPr>
          <p:cNvSpPr/>
          <p:nvPr/>
        </p:nvSpPr>
        <p:spPr>
          <a:xfrm>
            <a:off x="8151958" y="1685650"/>
            <a:ext cx="3275015" cy="4408486"/>
          </a:xfrm>
          <a:custGeom>
            <a:avLst/>
            <a:gdLst>
              <a:gd name="f0" fmla="val w"/>
              <a:gd name="f1" fmla="val h"/>
              <a:gd name="f2" fmla="val 0"/>
              <a:gd name="f3" fmla="val 4125"/>
              <a:gd name="f4" fmla="val 5554"/>
              <a:gd name="f5" fmla="val 3614"/>
              <a:gd name="f6" fmla="val 5074"/>
              <a:gd name="f7" fmla="*/ f0 1 4125"/>
              <a:gd name="f8" fmla="*/ f1 1 5554"/>
              <a:gd name="f9" fmla="+- f4 0 f2"/>
              <a:gd name="f10" fmla="+- f3 0 f2"/>
              <a:gd name="f11" fmla="*/ f10 1 4125"/>
              <a:gd name="f12" fmla="*/ f9 1 5554"/>
              <a:gd name="f13" fmla="*/ 0 1 f11"/>
              <a:gd name="f14" fmla="*/ f3 1 f11"/>
              <a:gd name="f15" fmla="*/ 0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4125" h="5554">
                <a:moveTo>
                  <a:pt x="f5" y="f2"/>
                </a:moveTo>
                <a:lnTo>
                  <a:pt x="f3" y="f2"/>
                </a:lnTo>
                <a:lnTo>
                  <a:pt x="f3" y="f4"/>
                </a:lnTo>
                <a:lnTo>
                  <a:pt x="f2" y="f4"/>
                </a:lnTo>
                <a:lnTo>
                  <a:pt x="f2" y="f6"/>
                </a:lnTo>
                <a:lnTo>
                  <a:pt x="f5" y="f6"/>
                </a:lnTo>
                <a:lnTo>
                  <a:pt x="f5" y="f2"/>
                </a:lnTo>
                <a:close/>
              </a:path>
            </a:pathLst>
          </a:custGeom>
          <a:solidFill>
            <a:srgbClr val="FBEEC9"/>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72875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6A4B-C85E-4C1D-9BCE-93FB86133D17}"/>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Content Placeholder 2">
            <a:extLst>
              <a:ext uri="{FF2B5EF4-FFF2-40B4-BE49-F238E27FC236}">
                <a16:creationId xmlns:a16="http://schemas.microsoft.com/office/drawing/2014/main" id="{F5401B18-9E48-4F6D-92DB-D1A0EABFBB5F}"/>
              </a:ext>
            </a:extLst>
          </p:cNvPr>
          <p:cNvSpPr txBox="1">
            <a:spLocks noGrp="1"/>
          </p:cNvSpPr>
          <p:nvPr>
            <p:ph idx="1"/>
          </p:nvPr>
        </p:nvSpPr>
        <p:spPr>
          <a:xfrm>
            <a:off x="1371600" y="2286000"/>
            <a:ext cx="4447787" cy="3581403"/>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a:extLst>
              <a:ext uri="{FF2B5EF4-FFF2-40B4-BE49-F238E27FC236}">
                <a16:creationId xmlns:a16="http://schemas.microsoft.com/office/drawing/2014/main" id="{70DD1B1A-CDC8-4DD3-ACD8-301BF6917940}"/>
              </a:ext>
            </a:extLst>
          </p:cNvPr>
          <p:cNvSpPr txBox="1">
            <a:spLocks noGrp="1"/>
          </p:cNvSpPr>
          <p:nvPr>
            <p:ph idx="2"/>
          </p:nvPr>
        </p:nvSpPr>
        <p:spPr>
          <a:xfrm>
            <a:off x="6525405" y="2286000"/>
            <a:ext cx="4447787" cy="3581403"/>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a:extLst>
              <a:ext uri="{FF2B5EF4-FFF2-40B4-BE49-F238E27FC236}">
                <a16:creationId xmlns:a16="http://schemas.microsoft.com/office/drawing/2014/main" id="{43542B5E-FF1B-46DA-BA44-BA64A8E78386}"/>
              </a:ext>
            </a:extLst>
          </p:cNvPr>
          <p:cNvSpPr txBox="1">
            <a:spLocks noGrp="1"/>
          </p:cNvSpPr>
          <p:nvPr>
            <p:ph type="dt" sz="half" idx="7"/>
          </p:nvPr>
        </p:nvSpPr>
        <p:spPr/>
        <p:txBody>
          <a:bodyPr/>
          <a:lstStyle>
            <a:lvl1pPr>
              <a:defRPr/>
            </a:lvl1pPr>
          </a:lstStyle>
          <a:p>
            <a:pPr lvl="0"/>
            <a:fld id="{35CE360F-339D-4314-8E84-0760DE04FA63}" type="datetime1">
              <a:rPr lang="de-DE"/>
              <a:pPr lvl="0"/>
              <a:t>08.10.2021</a:t>
            </a:fld>
            <a:endParaRPr lang="de-DE"/>
          </a:p>
        </p:txBody>
      </p:sp>
      <p:sp>
        <p:nvSpPr>
          <p:cNvPr id="6" name="Footer Placeholder 5">
            <a:extLst>
              <a:ext uri="{FF2B5EF4-FFF2-40B4-BE49-F238E27FC236}">
                <a16:creationId xmlns:a16="http://schemas.microsoft.com/office/drawing/2014/main" id="{CA3E4FCC-1987-4667-AE40-ADED4F6F0D55}"/>
              </a:ext>
            </a:extLst>
          </p:cNvPr>
          <p:cNvSpPr txBox="1">
            <a:spLocks noGrp="1"/>
          </p:cNvSpPr>
          <p:nvPr>
            <p:ph type="ftr" sz="quarter" idx="9"/>
          </p:nvPr>
        </p:nvSpPr>
        <p:spPr/>
        <p:txBody>
          <a:bodyPr/>
          <a:lstStyle>
            <a:lvl1pPr>
              <a:defRPr/>
            </a:lvl1pPr>
          </a:lstStyle>
          <a:p>
            <a:pPr lvl="0"/>
            <a:endParaRPr lang="de-DE"/>
          </a:p>
        </p:txBody>
      </p:sp>
      <p:sp>
        <p:nvSpPr>
          <p:cNvPr id="7" name="Slide Number Placeholder 6">
            <a:extLst>
              <a:ext uri="{FF2B5EF4-FFF2-40B4-BE49-F238E27FC236}">
                <a16:creationId xmlns:a16="http://schemas.microsoft.com/office/drawing/2014/main" id="{EDA06DAA-C6A0-459B-9A8C-EE220C1E7C63}"/>
              </a:ext>
            </a:extLst>
          </p:cNvPr>
          <p:cNvSpPr txBox="1">
            <a:spLocks noGrp="1"/>
          </p:cNvSpPr>
          <p:nvPr>
            <p:ph type="sldNum" sz="quarter" idx="8"/>
          </p:nvPr>
        </p:nvSpPr>
        <p:spPr/>
        <p:txBody>
          <a:bodyPr/>
          <a:lstStyle>
            <a:lvl1pPr>
              <a:defRPr/>
            </a:lvl1pPr>
          </a:lstStyle>
          <a:p>
            <a:pPr lvl="0"/>
            <a:fld id="{0A9355BD-CAA8-411F-B29C-0DCFD5617159}" type="slidenum">
              <a:t>‹#›</a:t>
            </a:fld>
            <a:endParaRPr lang="de-DE"/>
          </a:p>
        </p:txBody>
      </p:sp>
    </p:spTree>
    <p:extLst>
      <p:ext uri="{BB962C8B-B14F-4D97-AF65-F5344CB8AC3E}">
        <p14:creationId xmlns:p14="http://schemas.microsoft.com/office/powerpoint/2010/main" val="127998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3BFD2-D9AF-45DE-9645-5A7324598D10}"/>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Text Placeholder 2">
            <a:extLst>
              <a:ext uri="{FF2B5EF4-FFF2-40B4-BE49-F238E27FC236}">
                <a16:creationId xmlns:a16="http://schemas.microsoft.com/office/drawing/2014/main" id="{672AEAD4-0851-4005-BA46-B35F80E749A4}"/>
              </a:ext>
            </a:extLst>
          </p:cNvPr>
          <p:cNvSpPr txBox="1">
            <a:spLocks noGrp="1"/>
          </p:cNvSpPr>
          <p:nvPr>
            <p:ph type="body" idx="1"/>
          </p:nvPr>
        </p:nvSpPr>
        <p:spPr>
          <a:xfrm>
            <a:off x="1371600" y="2340864"/>
            <a:ext cx="4443983" cy="823910"/>
          </a:xfrm>
        </p:spPr>
        <p:txBody>
          <a:bodyPr anchor="b"/>
          <a:lstStyle>
            <a:lvl1pPr marL="0" indent="0">
              <a:lnSpc>
                <a:spcPct val="84000"/>
              </a:lnSpc>
              <a:spcBef>
                <a:spcPts val="0"/>
              </a:spcBef>
              <a:spcAft>
                <a:spcPts val="0"/>
              </a:spcAft>
              <a:buNone/>
              <a:defRPr sz="3000"/>
            </a:lvl1pPr>
          </a:lstStyle>
          <a:p>
            <a:pPr lvl="0"/>
            <a:r>
              <a:rPr lang="de-DE"/>
              <a:t>Mastertextformat bearbeiten</a:t>
            </a:r>
          </a:p>
        </p:txBody>
      </p:sp>
      <p:sp>
        <p:nvSpPr>
          <p:cNvPr id="4" name="Content Placeholder 3">
            <a:extLst>
              <a:ext uri="{FF2B5EF4-FFF2-40B4-BE49-F238E27FC236}">
                <a16:creationId xmlns:a16="http://schemas.microsoft.com/office/drawing/2014/main" id="{0E378D43-0609-4070-9355-0BC5A6F91045}"/>
              </a:ext>
            </a:extLst>
          </p:cNvPr>
          <p:cNvSpPr txBox="1">
            <a:spLocks noGrp="1"/>
          </p:cNvSpPr>
          <p:nvPr>
            <p:ph idx="2"/>
          </p:nvPr>
        </p:nvSpPr>
        <p:spPr>
          <a:xfrm>
            <a:off x="1371600" y="3305208"/>
            <a:ext cx="4443983" cy="2562194"/>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a:extLst>
              <a:ext uri="{FF2B5EF4-FFF2-40B4-BE49-F238E27FC236}">
                <a16:creationId xmlns:a16="http://schemas.microsoft.com/office/drawing/2014/main" id="{ADE1C7A9-4CE7-40DE-AD9D-3D44C9334095}"/>
              </a:ext>
            </a:extLst>
          </p:cNvPr>
          <p:cNvSpPr txBox="1">
            <a:spLocks noGrp="1"/>
          </p:cNvSpPr>
          <p:nvPr>
            <p:ph type="body" idx="3"/>
          </p:nvPr>
        </p:nvSpPr>
        <p:spPr>
          <a:xfrm>
            <a:off x="6525012" y="2340864"/>
            <a:ext cx="4443983" cy="823910"/>
          </a:xfrm>
        </p:spPr>
        <p:txBody>
          <a:bodyPr anchor="b"/>
          <a:lstStyle>
            <a:lvl1pPr marL="0" indent="0">
              <a:lnSpc>
                <a:spcPct val="84000"/>
              </a:lnSpc>
              <a:spcBef>
                <a:spcPts val="0"/>
              </a:spcBef>
              <a:spcAft>
                <a:spcPts val="0"/>
              </a:spcAft>
              <a:buNone/>
              <a:defRPr sz="3000"/>
            </a:lvl1pPr>
          </a:lstStyle>
          <a:p>
            <a:pPr lvl="0"/>
            <a:r>
              <a:rPr lang="de-DE"/>
              <a:t>Mastertextformat bearbeiten</a:t>
            </a:r>
          </a:p>
        </p:txBody>
      </p:sp>
      <p:sp>
        <p:nvSpPr>
          <p:cNvPr id="6" name="Content Placeholder 5">
            <a:extLst>
              <a:ext uri="{FF2B5EF4-FFF2-40B4-BE49-F238E27FC236}">
                <a16:creationId xmlns:a16="http://schemas.microsoft.com/office/drawing/2014/main" id="{B22A1007-6043-49FE-83F9-433BCA1FFF04}"/>
              </a:ext>
            </a:extLst>
          </p:cNvPr>
          <p:cNvSpPr txBox="1">
            <a:spLocks noGrp="1"/>
          </p:cNvSpPr>
          <p:nvPr>
            <p:ph idx="4"/>
          </p:nvPr>
        </p:nvSpPr>
        <p:spPr>
          <a:xfrm>
            <a:off x="6525012" y="3305208"/>
            <a:ext cx="4443983" cy="2562194"/>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a:extLst>
              <a:ext uri="{FF2B5EF4-FFF2-40B4-BE49-F238E27FC236}">
                <a16:creationId xmlns:a16="http://schemas.microsoft.com/office/drawing/2014/main" id="{04F4140C-F224-48BD-BCFB-232BFFD9DA6C}"/>
              </a:ext>
            </a:extLst>
          </p:cNvPr>
          <p:cNvSpPr txBox="1">
            <a:spLocks noGrp="1"/>
          </p:cNvSpPr>
          <p:nvPr>
            <p:ph type="dt" sz="half" idx="7"/>
          </p:nvPr>
        </p:nvSpPr>
        <p:spPr/>
        <p:txBody>
          <a:bodyPr/>
          <a:lstStyle>
            <a:lvl1pPr>
              <a:defRPr/>
            </a:lvl1pPr>
          </a:lstStyle>
          <a:p>
            <a:pPr lvl="0"/>
            <a:fld id="{4C3D4B8A-8414-43C1-80C1-0A73A70D181F}" type="datetime1">
              <a:rPr lang="de-DE"/>
              <a:pPr lvl="0"/>
              <a:t>08.10.2021</a:t>
            </a:fld>
            <a:endParaRPr lang="de-DE"/>
          </a:p>
        </p:txBody>
      </p:sp>
      <p:sp>
        <p:nvSpPr>
          <p:cNvPr id="8" name="Footer Placeholder 7">
            <a:extLst>
              <a:ext uri="{FF2B5EF4-FFF2-40B4-BE49-F238E27FC236}">
                <a16:creationId xmlns:a16="http://schemas.microsoft.com/office/drawing/2014/main" id="{D4EFF966-5FD3-4597-B321-2BD350DE83A1}"/>
              </a:ext>
            </a:extLst>
          </p:cNvPr>
          <p:cNvSpPr txBox="1">
            <a:spLocks noGrp="1"/>
          </p:cNvSpPr>
          <p:nvPr>
            <p:ph type="ftr" sz="quarter" idx="9"/>
          </p:nvPr>
        </p:nvSpPr>
        <p:spPr/>
        <p:txBody>
          <a:bodyPr/>
          <a:lstStyle>
            <a:lvl1pPr>
              <a:defRPr/>
            </a:lvl1pPr>
          </a:lstStyle>
          <a:p>
            <a:pPr lvl="0"/>
            <a:endParaRPr lang="de-DE"/>
          </a:p>
        </p:txBody>
      </p:sp>
      <p:sp>
        <p:nvSpPr>
          <p:cNvPr id="9" name="Slide Number Placeholder 8">
            <a:extLst>
              <a:ext uri="{FF2B5EF4-FFF2-40B4-BE49-F238E27FC236}">
                <a16:creationId xmlns:a16="http://schemas.microsoft.com/office/drawing/2014/main" id="{C565092D-9F33-4AE6-9C9D-C4E97D1DD4A0}"/>
              </a:ext>
            </a:extLst>
          </p:cNvPr>
          <p:cNvSpPr txBox="1">
            <a:spLocks noGrp="1"/>
          </p:cNvSpPr>
          <p:nvPr>
            <p:ph type="sldNum" sz="quarter" idx="8"/>
          </p:nvPr>
        </p:nvSpPr>
        <p:spPr/>
        <p:txBody>
          <a:bodyPr/>
          <a:lstStyle>
            <a:lvl1pPr>
              <a:defRPr/>
            </a:lvl1pPr>
          </a:lstStyle>
          <a:p>
            <a:pPr lvl="0"/>
            <a:fld id="{A12C4DDB-DD81-4C6F-9DD8-C1FD2ED777B9}" type="slidenum">
              <a:t>‹#›</a:t>
            </a:fld>
            <a:endParaRPr lang="de-DE"/>
          </a:p>
        </p:txBody>
      </p:sp>
    </p:spTree>
    <p:extLst>
      <p:ext uri="{BB962C8B-B14F-4D97-AF65-F5344CB8AC3E}">
        <p14:creationId xmlns:p14="http://schemas.microsoft.com/office/powerpoint/2010/main" val="403684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28D6-462C-4044-8618-FAC3B05D2783}"/>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Date Placeholder 2">
            <a:extLst>
              <a:ext uri="{FF2B5EF4-FFF2-40B4-BE49-F238E27FC236}">
                <a16:creationId xmlns:a16="http://schemas.microsoft.com/office/drawing/2014/main" id="{C485E5C6-DA47-4816-A40D-89D72DA94E68}"/>
              </a:ext>
            </a:extLst>
          </p:cNvPr>
          <p:cNvSpPr txBox="1">
            <a:spLocks noGrp="1"/>
          </p:cNvSpPr>
          <p:nvPr>
            <p:ph type="dt" sz="half" idx="7"/>
          </p:nvPr>
        </p:nvSpPr>
        <p:spPr/>
        <p:txBody>
          <a:bodyPr/>
          <a:lstStyle>
            <a:lvl1pPr>
              <a:defRPr/>
            </a:lvl1pPr>
          </a:lstStyle>
          <a:p>
            <a:pPr lvl="0"/>
            <a:fld id="{754FC26F-0237-45A6-ACAF-49F663685D96}" type="datetime1">
              <a:rPr lang="de-DE"/>
              <a:pPr lvl="0"/>
              <a:t>08.10.2021</a:t>
            </a:fld>
            <a:endParaRPr lang="de-DE"/>
          </a:p>
        </p:txBody>
      </p:sp>
      <p:sp>
        <p:nvSpPr>
          <p:cNvPr id="4" name="Footer Placeholder 3">
            <a:extLst>
              <a:ext uri="{FF2B5EF4-FFF2-40B4-BE49-F238E27FC236}">
                <a16:creationId xmlns:a16="http://schemas.microsoft.com/office/drawing/2014/main" id="{66972EA0-3F26-414E-B422-8F6984E4F741}"/>
              </a:ext>
            </a:extLst>
          </p:cNvPr>
          <p:cNvSpPr txBox="1">
            <a:spLocks noGrp="1"/>
          </p:cNvSpPr>
          <p:nvPr>
            <p:ph type="ftr" sz="quarter" idx="9"/>
          </p:nvPr>
        </p:nvSpPr>
        <p:spPr/>
        <p:txBody>
          <a:bodyPr/>
          <a:lstStyle>
            <a:lvl1pPr>
              <a:defRPr/>
            </a:lvl1pPr>
          </a:lstStyle>
          <a:p>
            <a:pPr lvl="0"/>
            <a:endParaRPr lang="de-DE"/>
          </a:p>
        </p:txBody>
      </p:sp>
      <p:sp>
        <p:nvSpPr>
          <p:cNvPr id="5" name="Slide Number Placeholder 4">
            <a:extLst>
              <a:ext uri="{FF2B5EF4-FFF2-40B4-BE49-F238E27FC236}">
                <a16:creationId xmlns:a16="http://schemas.microsoft.com/office/drawing/2014/main" id="{A6589FB0-D652-4CF4-B9BB-244652F849CA}"/>
              </a:ext>
            </a:extLst>
          </p:cNvPr>
          <p:cNvSpPr txBox="1">
            <a:spLocks noGrp="1"/>
          </p:cNvSpPr>
          <p:nvPr>
            <p:ph type="sldNum" sz="quarter" idx="8"/>
          </p:nvPr>
        </p:nvSpPr>
        <p:spPr/>
        <p:txBody>
          <a:bodyPr/>
          <a:lstStyle>
            <a:lvl1pPr>
              <a:defRPr/>
            </a:lvl1pPr>
          </a:lstStyle>
          <a:p>
            <a:pPr lvl="0"/>
            <a:fld id="{FC43CFF7-14A2-447C-B69C-E5962F270C0D}" type="slidenum">
              <a:t>‹#›</a:t>
            </a:fld>
            <a:endParaRPr lang="de-DE"/>
          </a:p>
        </p:txBody>
      </p:sp>
    </p:spTree>
    <p:extLst>
      <p:ext uri="{BB962C8B-B14F-4D97-AF65-F5344CB8AC3E}">
        <p14:creationId xmlns:p14="http://schemas.microsoft.com/office/powerpoint/2010/main" val="346853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0E0BDA-0234-4DE9-A7FC-737C96F4D5E5}"/>
              </a:ext>
            </a:extLst>
          </p:cNvPr>
          <p:cNvSpPr txBox="1">
            <a:spLocks noGrp="1"/>
          </p:cNvSpPr>
          <p:nvPr>
            <p:ph type="dt" sz="half" idx="7"/>
          </p:nvPr>
        </p:nvSpPr>
        <p:spPr/>
        <p:txBody>
          <a:bodyPr/>
          <a:lstStyle>
            <a:lvl1pPr>
              <a:defRPr/>
            </a:lvl1pPr>
          </a:lstStyle>
          <a:p>
            <a:pPr lvl="0"/>
            <a:fld id="{F93063BE-75DD-4D29-8E64-50326DD320CA}" type="datetime1">
              <a:rPr lang="de-DE"/>
              <a:pPr lvl="0"/>
              <a:t>08.10.2021</a:t>
            </a:fld>
            <a:endParaRPr lang="de-DE"/>
          </a:p>
        </p:txBody>
      </p:sp>
      <p:sp>
        <p:nvSpPr>
          <p:cNvPr id="3" name="Footer Placeholder 2">
            <a:extLst>
              <a:ext uri="{FF2B5EF4-FFF2-40B4-BE49-F238E27FC236}">
                <a16:creationId xmlns:a16="http://schemas.microsoft.com/office/drawing/2014/main" id="{396C5904-6EAD-4EFA-99EE-7C576F7BF664}"/>
              </a:ext>
            </a:extLst>
          </p:cNvPr>
          <p:cNvSpPr txBox="1">
            <a:spLocks noGrp="1"/>
          </p:cNvSpPr>
          <p:nvPr>
            <p:ph type="ftr" sz="quarter" idx="9"/>
          </p:nvPr>
        </p:nvSpPr>
        <p:spPr/>
        <p:txBody>
          <a:bodyPr/>
          <a:lstStyle>
            <a:lvl1pPr>
              <a:defRPr/>
            </a:lvl1pPr>
          </a:lstStyle>
          <a:p>
            <a:pPr lvl="0"/>
            <a:endParaRPr lang="de-DE"/>
          </a:p>
        </p:txBody>
      </p:sp>
      <p:sp>
        <p:nvSpPr>
          <p:cNvPr id="4" name="Slide Number Placeholder 3">
            <a:extLst>
              <a:ext uri="{FF2B5EF4-FFF2-40B4-BE49-F238E27FC236}">
                <a16:creationId xmlns:a16="http://schemas.microsoft.com/office/drawing/2014/main" id="{E5266230-16E4-4D6A-8712-B0E302D6FF7D}"/>
              </a:ext>
            </a:extLst>
          </p:cNvPr>
          <p:cNvSpPr txBox="1">
            <a:spLocks noGrp="1"/>
          </p:cNvSpPr>
          <p:nvPr>
            <p:ph type="sldNum" sz="quarter" idx="8"/>
          </p:nvPr>
        </p:nvSpPr>
        <p:spPr/>
        <p:txBody>
          <a:bodyPr/>
          <a:lstStyle>
            <a:lvl1pPr>
              <a:defRPr/>
            </a:lvl1pPr>
          </a:lstStyle>
          <a:p>
            <a:pPr lvl="0"/>
            <a:fld id="{2CFB8CF2-0307-448F-A5B7-BFB80744EDE4}" type="slidenum">
              <a:t>‹#›</a:t>
            </a:fld>
            <a:endParaRPr lang="de-DE"/>
          </a:p>
        </p:txBody>
      </p:sp>
    </p:spTree>
    <p:extLst>
      <p:ext uri="{BB962C8B-B14F-4D97-AF65-F5344CB8AC3E}">
        <p14:creationId xmlns:p14="http://schemas.microsoft.com/office/powerpoint/2010/main" val="2258868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9A8BF06-6E43-4AB2-AEC2-F3DE266FB25F}"/>
              </a:ext>
            </a:extLst>
          </p:cNvPr>
          <p:cNvSpPr/>
          <p:nvPr/>
        </p:nvSpPr>
        <p:spPr>
          <a:xfrm>
            <a:off x="0" y="374"/>
            <a:ext cx="5303520" cy="6857625"/>
          </a:xfrm>
          <a:prstGeom prst="rect">
            <a:avLst/>
          </a:prstGeom>
          <a:solidFill>
            <a:srgbClr val="F0A2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a:extLst>
              <a:ext uri="{FF2B5EF4-FFF2-40B4-BE49-F238E27FC236}">
                <a16:creationId xmlns:a16="http://schemas.microsoft.com/office/drawing/2014/main" id="{89C8333C-640F-46FD-BF8F-190172D429F2}"/>
              </a:ext>
            </a:extLst>
          </p:cNvPr>
          <p:cNvSpPr txBox="1">
            <a:spLocks noGrp="1"/>
          </p:cNvSpPr>
          <p:nvPr>
            <p:ph type="title"/>
          </p:nvPr>
        </p:nvSpPr>
        <p:spPr>
          <a:xfrm>
            <a:off x="723903" y="685800"/>
            <a:ext cx="3855723" cy="2157883"/>
          </a:xfrm>
        </p:spPr>
        <p:txBody>
          <a:bodyPr/>
          <a:lstStyle>
            <a:lvl1pPr>
              <a:lnSpc>
                <a:spcPct val="84000"/>
              </a:lnSpc>
              <a:defRPr sz="4800"/>
            </a:lvl1pPr>
          </a:lstStyle>
          <a:p>
            <a:pPr lvl="0"/>
            <a:r>
              <a:rPr lang="de-DE"/>
              <a:t>Mastertitelformat bearbeiten</a:t>
            </a:r>
            <a:endParaRPr lang="en-US"/>
          </a:p>
        </p:txBody>
      </p:sp>
      <p:sp>
        <p:nvSpPr>
          <p:cNvPr id="4" name="Content Placeholder 2">
            <a:extLst>
              <a:ext uri="{FF2B5EF4-FFF2-40B4-BE49-F238E27FC236}">
                <a16:creationId xmlns:a16="http://schemas.microsoft.com/office/drawing/2014/main" id="{921CCBE7-411E-4748-BE80-BF93FBAF2B88}"/>
              </a:ext>
            </a:extLst>
          </p:cNvPr>
          <p:cNvSpPr txBox="1">
            <a:spLocks noGrp="1"/>
          </p:cNvSpPr>
          <p:nvPr>
            <p:ph idx="1"/>
          </p:nvPr>
        </p:nvSpPr>
        <p:spPr>
          <a:xfrm>
            <a:off x="6256023" y="685800"/>
            <a:ext cx="5212080" cy="5175247"/>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3">
            <a:extLst>
              <a:ext uri="{FF2B5EF4-FFF2-40B4-BE49-F238E27FC236}">
                <a16:creationId xmlns:a16="http://schemas.microsoft.com/office/drawing/2014/main" id="{FB4EF06B-6073-4585-A915-4FCE8C8A090D}"/>
              </a:ext>
            </a:extLst>
          </p:cNvPr>
          <p:cNvSpPr txBox="1">
            <a:spLocks noGrp="1"/>
          </p:cNvSpPr>
          <p:nvPr>
            <p:ph type="body" idx="2"/>
          </p:nvPr>
        </p:nvSpPr>
        <p:spPr>
          <a:xfrm>
            <a:off x="723903" y="2856347"/>
            <a:ext cx="3855723" cy="3011055"/>
          </a:xfrm>
        </p:spPr>
        <p:txBody>
          <a:bodyPr/>
          <a:lstStyle>
            <a:lvl1pPr marL="0" indent="0">
              <a:lnSpc>
                <a:spcPct val="113000"/>
              </a:lnSpc>
              <a:spcBef>
                <a:spcPts val="0"/>
              </a:spcBef>
              <a:spcAft>
                <a:spcPts val="1500"/>
              </a:spcAft>
              <a:buNone/>
              <a:defRPr sz="1600"/>
            </a:lvl1pPr>
          </a:lstStyle>
          <a:p>
            <a:pPr lvl="0"/>
            <a:r>
              <a:rPr lang="de-DE"/>
              <a:t>Mastertextformat bearbeiten</a:t>
            </a:r>
          </a:p>
        </p:txBody>
      </p:sp>
      <p:sp>
        <p:nvSpPr>
          <p:cNvPr id="6" name="Date Placeholder 4">
            <a:extLst>
              <a:ext uri="{FF2B5EF4-FFF2-40B4-BE49-F238E27FC236}">
                <a16:creationId xmlns:a16="http://schemas.microsoft.com/office/drawing/2014/main" id="{13D6D68F-AB36-4AF7-8876-EB4C94F9F564}"/>
              </a:ext>
            </a:extLst>
          </p:cNvPr>
          <p:cNvSpPr txBox="1">
            <a:spLocks noGrp="1"/>
          </p:cNvSpPr>
          <p:nvPr>
            <p:ph type="dt" sz="half" idx="7"/>
          </p:nvPr>
        </p:nvSpPr>
        <p:spPr>
          <a:xfrm>
            <a:off x="723903" y="6453387"/>
            <a:ext cx="1204575" cy="404612"/>
          </a:xfrm>
        </p:spPr>
        <p:txBody>
          <a:bodyPr/>
          <a:lstStyle>
            <a:lvl1pPr>
              <a:defRPr/>
            </a:lvl1pPr>
          </a:lstStyle>
          <a:p>
            <a:pPr lvl="0"/>
            <a:fld id="{7889D7EA-352C-4FCF-84A6-B862073E10B0}" type="datetime1">
              <a:rPr lang="de-DE"/>
              <a:pPr lvl="0"/>
              <a:t>08.10.2021</a:t>
            </a:fld>
            <a:endParaRPr lang="de-DE"/>
          </a:p>
        </p:txBody>
      </p:sp>
      <p:sp>
        <p:nvSpPr>
          <p:cNvPr id="7" name="Footer Placeholder 5">
            <a:extLst>
              <a:ext uri="{FF2B5EF4-FFF2-40B4-BE49-F238E27FC236}">
                <a16:creationId xmlns:a16="http://schemas.microsoft.com/office/drawing/2014/main" id="{4CDC5D06-6E6E-49EB-A62A-BD72522F7F46}"/>
              </a:ext>
            </a:extLst>
          </p:cNvPr>
          <p:cNvSpPr txBox="1">
            <a:spLocks noGrp="1"/>
          </p:cNvSpPr>
          <p:nvPr>
            <p:ph type="ftr" sz="quarter" idx="9"/>
          </p:nvPr>
        </p:nvSpPr>
        <p:spPr>
          <a:xfrm>
            <a:off x="2205944" y="6453387"/>
            <a:ext cx="2373672" cy="404612"/>
          </a:xfrm>
        </p:spPr>
        <p:txBody>
          <a:bodyPr/>
          <a:lstStyle>
            <a:lvl1pPr>
              <a:defRPr/>
            </a:lvl1pPr>
          </a:lstStyle>
          <a:p>
            <a:pPr lvl="0"/>
            <a:endParaRPr lang="de-DE"/>
          </a:p>
        </p:txBody>
      </p:sp>
      <p:sp>
        <p:nvSpPr>
          <p:cNvPr id="8" name="Slide Number Placeholder 6">
            <a:extLst>
              <a:ext uri="{FF2B5EF4-FFF2-40B4-BE49-F238E27FC236}">
                <a16:creationId xmlns:a16="http://schemas.microsoft.com/office/drawing/2014/main" id="{D28815A3-1DDF-49F6-AB02-8B924EB44687}"/>
              </a:ext>
            </a:extLst>
          </p:cNvPr>
          <p:cNvSpPr txBox="1">
            <a:spLocks noGrp="1"/>
          </p:cNvSpPr>
          <p:nvPr>
            <p:ph type="sldNum" sz="quarter" idx="8"/>
          </p:nvPr>
        </p:nvSpPr>
        <p:spPr>
          <a:xfrm>
            <a:off x="9883136" y="6453387"/>
            <a:ext cx="1596295" cy="404612"/>
          </a:xfrm>
        </p:spPr>
        <p:txBody>
          <a:bodyPr/>
          <a:lstStyle>
            <a:lvl1pPr>
              <a:defRPr/>
            </a:lvl1pPr>
          </a:lstStyle>
          <a:p>
            <a:pPr lvl="0"/>
            <a:fld id="{A05B2C0F-2459-44E9-9BC8-26BBB0869446}" type="slidenum">
              <a:t>‹#›</a:t>
            </a:fld>
            <a:endParaRPr lang="de-DE"/>
          </a:p>
        </p:txBody>
      </p:sp>
      <p:sp>
        <p:nvSpPr>
          <p:cNvPr id="9" name="Rectangle 8">
            <a:extLst>
              <a:ext uri="{FF2B5EF4-FFF2-40B4-BE49-F238E27FC236}">
                <a16:creationId xmlns:a16="http://schemas.microsoft.com/office/drawing/2014/main" id="{DBA2B488-5A58-4B0A-A456-E313A9D2B7A1}"/>
              </a:ext>
            </a:extLst>
          </p:cNvPr>
          <p:cNvSpPr/>
          <p:nvPr/>
        </p:nvSpPr>
        <p:spPr>
          <a:xfrm>
            <a:off x="5303520" y="374"/>
            <a:ext cx="228600" cy="6858000"/>
          </a:xfrm>
          <a:prstGeom prst="rect">
            <a:avLst/>
          </a:prstGeom>
          <a:solidFill>
            <a:srgbClr val="4E3B3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378951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AA5EBE2-EFE4-4514-93D2-DEB037C297B8}"/>
              </a:ext>
            </a:extLst>
          </p:cNvPr>
          <p:cNvSpPr/>
          <p:nvPr/>
        </p:nvSpPr>
        <p:spPr>
          <a:xfrm>
            <a:off x="0" y="374"/>
            <a:ext cx="5303520" cy="6857625"/>
          </a:xfrm>
          <a:prstGeom prst="rect">
            <a:avLst/>
          </a:prstGeom>
          <a:solidFill>
            <a:srgbClr val="F0A2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a:extLst>
              <a:ext uri="{FF2B5EF4-FFF2-40B4-BE49-F238E27FC236}">
                <a16:creationId xmlns:a16="http://schemas.microsoft.com/office/drawing/2014/main" id="{8C40E3C9-506D-431F-907B-05611503E76E}"/>
              </a:ext>
            </a:extLst>
          </p:cNvPr>
          <p:cNvSpPr txBox="1">
            <a:spLocks noGrp="1"/>
          </p:cNvSpPr>
          <p:nvPr>
            <p:ph type="title"/>
          </p:nvPr>
        </p:nvSpPr>
        <p:spPr>
          <a:xfrm>
            <a:off x="723903" y="685800"/>
            <a:ext cx="3855723" cy="2157883"/>
          </a:xfrm>
        </p:spPr>
        <p:txBody>
          <a:bodyPr/>
          <a:lstStyle>
            <a:lvl1pPr>
              <a:lnSpc>
                <a:spcPct val="84000"/>
              </a:lnSpc>
              <a:defRPr sz="4800"/>
            </a:lvl1pPr>
          </a:lstStyle>
          <a:p>
            <a:pPr lvl="0"/>
            <a:r>
              <a:rPr lang="de-DE"/>
              <a:t>Mastertitelformat bearbeiten</a:t>
            </a:r>
            <a:endParaRPr lang="en-US"/>
          </a:p>
        </p:txBody>
      </p:sp>
      <p:sp>
        <p:nvSpPr>
          <p:cNvPr id="4" name="Picture Placeholder 2">
            <a:extLst>
              <a:ext uri="{FF2B5EF4-FFF2-40B4-BE49-F238E27FC236}">
                <a16:creationId xmlns:a16="http://schemas.microsoft.com/office/drawing/2014/main" id="{C1672100-5C8F-4824-8E7A-B8C8E8B6EADC}"/>
              </a:ext>
            </a:extLst>
          </p:cNvPr>
          <p:cNvSpPr txBox="1">
            <a:spLocks noGrp="1"/>
          </p:cNvSpPr>
          <p:nvPr>
            <p:ph type="pic" idx="1"/>
          </p:nvPr>
        </p:nvSpPr>
        <p:spPr>
          <a:xfrm>
            <a:off x="5532120" y="0"/>
            <a:ext cx="6659876" cy="6858000"/>
          </a:xfrm>
        </p:spPr>
        <p:txBody>
          <a:bodyPr/>
          <a:lstStyle>
            <a:lvl1pPr marL="0" indent="0">
              <a:buNone/>
              <a:defRPr/>
            </a:lvl1pPr>
          </a:lstStyle>
          <a:p>
            <a:pPr lvl="0"/>
            <a:r>
              <a:rPr lang="de-DE"/>
              <a:t>Bild durch Klicken auf Symbol hinzufügen</a:t>
            </a:r>
            <a:endParaRPr lang="en-US"/>
          </a:p>
        </p:txBody>
      </p:sp>
      <p:sp>
        <p:nvSpPr>
          <p:cNvPr id="5" name="Text Placeholder 3">
            <a:extLst>
              <a:ext uri="{FF2B5EF4-FFF2-40B4-BE49-F238E27FC236}">
                <a16:creationId xmlns:a16="http://schemas.microsoft.com/office/drawing/2014/main" id="{42E07B75-2D81-478C-BBFB-E81BFAA3A911}"/>
              </a:ext>
            </a:extLst>
          </p:cNvPr>
          <p:cNvSpPr txBox="1">
            <a:spLocks noGrp="1"/>
          </p:cNvSpPr>
          <p:nvPr>
            <p:ph type="body" idx="2"/>
          </p:nvPr>
        </p:nvSpPr>
        <p:spPr>
          <a:xfrm>
            <a:off x="723903" y="2855963"/>
            <a:ext cx="3855723" cy="3011430"/>
          </a:xfrm>
        </p:spPr>
        <p:txBody>
          <a:bodyPr/>
          <a:lstStyle>
            <a:lvl1pPr marL="0" indent="0">
              <a:lnSpc>
                <a:spcPct val="113000"/>
              </a:lnSpc>
              <a:spcBef>
                <a:spcPts val="0"/>
              </a:spcBef>
              <a:spcAft>
                <a:spcPts val="1500"/>
              </a:spcAft>
              <a:buNone/>
              <a:defRPr sz="1600"/>
            </a:lvl1pPr>
          </a:lstStyle>
          <a:p>
            <a:pPr lvl="0"/>
            <a:r>
              <a:rPr lang="de-DE"/>
              <a:t>Mastertextformat bearbeiten</a:t>
            </a:r>
          </a:p>
        </p:txBody>
      </p:sp>
      <p:sp>
        <p:nvSpPr>
          <p:cNvPr id="6" name="Date Placeholder 4">
            <a:extLst>
              <a:ext uri="{FF2B5EF4-FFF2-40B4-BE49-F238E27FC236}">
                <a16:creationId xmlns:a16="http://schemas.microsoft.com/office/drawing/2014/main" id="{FC9F29B1-11F4-4B4E-8EC3-5B536327693A}"/>
              </a:ext>
            </a:extLst>
          </p:cNvPr>
          <p:cNvSpPr txBox="1">
            <a:spLocks noGrp="1"/>
          </p:cNvSpPr>
          <p:nvPr>
            <p:ph type="dt" sz="half" idx="7"/>
          </p:nvPr>
        </p:nvSpPr>
        <p:spPr>
          <a:xfrm>
            <a:off x="723903" y="6453387"/>
            <a:ext cx="1204575" cy="404612"/>
          </a:xfrm>
        </p:spPr>
        <p:txBody>
          <a:bodyPr/>
          <a:lstStyle>
            <a:lvl1pPr>
              <a:defRPr/>
            </a:lvl1pPr>
          </a:lstStyle>
          <a:p>
            <a:pPr lvl="0"/>
            <a:fld id="{AE1EBBDF-0553-48C3-879A-FF5178A9C4C9}" type="datetime1">
              <a:rPr lang="de-DE"/>
              <a:pPr lvl="0"/>
              <a:t>08.10.2021</a:t>
            </a:fld>
            <a:endParaRPr lang="de-DE"/>
          </a:p>
        </p:txBody>
      </p:sp>
      <p:sp>
        <p:nvSpPr>
          <p:cNvPr id="7" name="Footer Placeholder 5">
            <a:extLst>
              <a:ext uri="{FF2B5EF4-FFF2-40B4-BE49-F238E27FC236}">
                <a16:creationId xmlns:a16="http://schemas.microsoft.com/office/drawing/2014/main" id="{B277652F-100B-4A59-A1E6-C76A4CB3E64C}"/>
              </a:ext>
            </a:extLst>
          </p:cNvPr>
          <p:cNvSpPr txBox="1">
            <a:spLocks noGrp="1"/>
          </p:cNvSpPr>
          <p:nvPr>
            <p:ph type="ftr" sz="quarter" idx="9"/>
          </p:nvPr>
        </p:nvSpPr>
        <p:spPr>
          <a:xfrm>
            <a:off x="2205944" y="6453387"/>
            <a:ext cx="2373672" cy="404612"/>
          </a:xfrm>
        </p:spPr>
        <p:txBody>
          <a:bodyPr/>
          <a:lstStyle>
            <a:lvl1pPr>
              <a:defRPr/>
            </a:lvl1pPr>
          </a:lstStyle>
          <a:p>
            <a:pPr lvl="0"/>
            <a:endParaRPr lang="de-DE"/>
          </a:p>
        </p:txBody>
      </p:sp>
      <p:sp>
        <p:nvSpPr>
          <p:cNvPr id="8" name="Slide Number Placeholder 6">
            <a:extLst>
              <a:ext uri="{FF2B5EF4-FFF2-40B4-BE49-F238E27FC236}">
                <a16:creationId xmlns:a16="http://schemas.microsoft.com/office/drawing/2014/main" id="{E7A6132F-EF5A-41F8-878B-0469FD97E5D7}"/>
              </a:ext>
            </a:extLst>
          </p:cNvPr>
          <p:cNvSpPr txBox="1">
            <a:spLocks noGrp="1"/>
          </p:cNvSpPr>
          <p:nvPr>
            <p:ph type="sldNum" sz="quarter" idx="8"/>
          </p:nvPr>
        </p:nvSpPr>
        <p:spPr>
          <a:xfrm>
            <a:off x="9883136" y="6453387"/>
            <a:ext cx="1596295" cy="404612"/>
          </a:xfrm>
        </p:spPr>
        <p:txBody>
          <a:bodyPr/>
          <a:lstStyle>
            <a:lvl1pPr>
              <a:defRPr/>
            </a:lvl1pPr>
          </a:lstStyle>
          <a:p>
            <a:pPr lvl="0"/>
            <a:fld id="{083942F2-CDC1-4212-92AE-219CA04FC2ED}" type="slidenum">
              <a:t>‹#›</a:t>
            </a:fld>
            <a:endParaRPr lang="de-DE"/>
          </a:p>
        </p:txBody>
      </p:sp>
      <p:sp>
        <p:nvSpPr>
          <p:cNvPr id="9" name="Rectangle 8">
            <a:extLst>
              <a:ext uri="{FF2B5EF4-FFF2-40B4-BE49-F238E27FC236}">
                <a16:creationId xmlns:a16="http://schemas.microsoft.com/office/drawing/2014/main" id="{8787D0A3-994F-4530-9AE4-01FB6D31AE10}"/>
              </a:ext>
            </a:extLst>
          </p:cNvPr>
          <p:cNvSpPr/>
          <p:nvPr/>
        </p:nvSpPr>
        <p:spPr>
          <a:xfrm>
            <a:off x="5303520" y="374"/>
            <a:ext cx="228600" cy="6858000"/>
          </a:xfrm>
          <a:prstGeom prst="rect">
            <a:avLst/>
          </a:prstGeom>
          <a:solidFill>
            <a:srgbClr val="4E3B3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34878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EC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F6B84C-36EC-456C-A12F-261BA4F4ABCF}"/>
              </a:ext>
            </a:extLst>
          </p:cNvPr>
          <p:cNvSpPr txBox="1">
            <a:spLocks noGrp="1"/>
          </p:cNvSpPr>
          <p:nvPr>
            <p:ph type="title"/>
          </p:nvPr>
        </p:nvSpPr>
        <p:spPr>
          <a:xfrm>
            <a:off x="1371600" y="685800"/>
            <a:ext cx="9601200" cy="1485900"/>
          </a:xfrm>
          <a:prstGeom prst="rect">
            <a:avLst/>
          </a:prstGeom>
          <a:noFill/>
          <a:ln>
            <a:noFill/>
          </a:ln>
        </p:spPr>
        <p:txBody>
          <a:bodyPr vert="horz" wrap="square" lIns="91440" tIns="45720" rIns="91440" bIns="45720" anchor="t" anchorCtr="0" compatLnSpc="1">
            <a:noAutofit/>
          </a:bodyPr>
          <a:lstStyle/>
          <a:p>
            <a:pPr lvl="0"/>
            <a:r>
              <a:rPr lang="de-DE"/>
              <a:t>Mastertitelformat bearbeiten</a:t>
            </a:r>
            <a:endParaRPr lang="en-US"/>
          </a:p>
        </p:txBody>
      </p:sp>
      <p:sp>
        <p:nvSpPr>
          <p:cNvPr id="3" name="Text Placeholder 2">
            <a:extLst>
              <a:ext uri="{FF2B5EF4-FFF2-40B4-BE49-F238E27FC236}">
                <a16:creationId xmlns:a16="http://schemas.microsoft.com/office/drawing/2014/main" id="{82D75647-1F91-4003-9272-BBD921328778}"/>
              </a:ext>
            </a:extLst>
          </p:cNvPr>
          <p:cNvSpPr txBox="1">
            <a:spLocks noGrp="1"/>
          </p:cNvSpPr>
          <p:nvPr>
            <p:ph type="body" idx="1"/>
          </p:nvPr>
        </p:nvSpPr>
        <p:spPr>
          <a:xfrm>
            <a:off x="1371600" y="2286000"/>
            <a:ext cx="9601200" cy="3581403"/>
          </a:xfrm>
          <a:prstGeom prst="rect">
            <a:avLst/>
          </a:prstGeom>
          <a:noFill/>
          <a:ln>
            <a:noFill/>
          </a:ln>
        </p:spPr>
        <p:txBody>
          <a:bodyPr vert="horz" wrap="square" lIns="91440" tIns="45720" rIns="91440" bIns="45720" anchor="t" anchorCtr="0" compatLnSpc="1">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35B3BF87-4890-42E2-BFD7-13E814344B4B}"/>
              </a:ext>
            </a:extLst>
          </p:cNvPr>
          <p:cNvSpPr txBox="1">
            <a:spLocks noGrp="1"/>
          </p:cNvSpPr>
          <p:nvPr>
            <p:ph type="dt" sz="half" idx="2"/>
          </p:nvPr>
        </p:nvSpPr>
        <p:spPr>
          <a:xfrm>
            <a:off x="1390646" y="6453387"/>
            <a:ext cx="1204575" cy="404612"/>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de-DE" sz="1200" b="0" i="0" u="none" strike="noStrike" kern="1200" cap="none" spc="0" baseline="0">
                <a:solidFill>
                  <a:srgbClr val="4E3B30"/>
                </a:solidFill>
                <a:uFillTx/>
                <a:latin typeface="Franklin Gothic Book"/>
              </a:defRPr>
            </a:lvl1pPr>
          </a:lstStyle>
          <a:p>
            <a:pPr lvl="0"/>
            <a:fld id="{F19211D3-2486-448F-A8FE-EC45C5F94745}" type="datetime1">
              <a:rPr lang="de-DE"/>
              <a:pPr lvl="0"/>
              <a:t>08.10.2021</a:t>
            </a:fld>
            <a:endParaRPr lang="de-DE"/>
          </a:p>
        </p:txBody>
      </p:sp>
      <p:sp>
        <p:nvSpPr>
          <p:cNvPr id="5" name="Footer Placeholder 4">
            <a:extLst>
              <a:ext uri="{FF2B5EF4-FFF2-40B4-BE49-F238E27FC236}">
                <a16:creationId xmlns:a16="http://schemas.microsoft.com/office/drawing/2014/main" id="{467D92B6-029E-4736-8934-510F6D285FDA}"/>
              </a:ext>
            </a:extLst>
          </p:cNvPr>
          <p:cNvSpPr txBox="1">
            <a:spLocks noGrp="1"/>
          </p:cNvSpPr>
          <p:nvPr>
            <p:ph type="ftr" sz="quarter" idx="3"/>
          </p:nvPr>
        </p:nvSpPr>
        <p:spPr>
          <a:xfrm>
            <a:off x="2893563" y="6453387"/>
            <a:ext cx="6280830" cy="404612"/>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de-DE" sz="1200" b="0" i="0" u="none" strike="noStrike" kern="1200" cap="none" spc="0" baseline="0">
                <a:solidFill>
                  <a:srgbClr val="4E3B30"/>
                </a:solidFill>
                <a:uFillTx/>
                <a:latin typeface="Franklin Gothic Book"/>
              </a:defRPr>
            </a:lvl1pPr>
          </a:lstStyle>
          <a:p>
            <a:pPr lvl="0"/>
            <a:endParaRPr lang="de-DE"/>
          </a:p>
        </p:txBody>
      </p:sp>
      <p:sp>
        <p:nvSpPr>
          <p:cNvPr id="6" name="Slide Number Placeholder 5">
            <a:extLst>
              <a:ext uri="{FF2B5EF4-FFF2-40B4-BE49-F238E27FC236}">
                <a16:creationId xmlns:a16="http://schemas.microsoft.com/office/drawing/2014/main" id="{41AA0C7E-8CCE-429F-8563-129C323F8F22}"/>
              </a:ext>
            </a:extLst>
          </p:cNvPr>
          <p:cNvSpPr txBox="1">
            <a:spLocks noGrp="1"/>
          </p:cNvSpPr>
          <p:nvPr>
            <p:ph type="sldNum" sz="quarter" idx="4"/>
          </p:nvPr>
        </p:nvSpPr>
        <p:spPr>
          <a:xfrm>
            <a:off x="9472735" y="6453387"/>
            <a:ext cx="1596295" cy="404612"/>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de-DE" sz="1200" b="0" i="0" u="none" strike="noStrike" kern="1200" cap="none" spc="0" baseline="0">
                <a:solidFill>
                  <a:srgbClr val="4E3B30"/>
                </a:solidFill>
                <a:uFillTx/>
                <a:latin typeface="Franklin Gothic Book"/>
              </a:defRPr>
            </a:lvl1pPr>
          </a:lstStyle>
          <a:p>
            <a:pPr lvl="0"/>
            <a:fld id="{1A7E6D74-8E22-4A7E-89B8-A70FB0DF9F98}" type="slidenum">
              <a:t>‹#›</a:t>
            </a:fld>
            <a:endParaRPr lang="de-DE"/>
          </a:p>
        </p:txBody>
      </p:sp>
      <p:sp>
        <p:nvSpPr>
          <p:cNvPr id="7" name="Rectangle 8">
            <a:extLst>
              <a:ext uri="{FF2B5EF4-FFF2-40B4-BE49-F238E27FC236}">
                <a16:creationId xmlns:a16="http://schemas.microsoft.com/office/drawing/2014/main" id="{0C46B67E-7757-42FA-AD20-3C5D795668DE}"/>
              </a:ext>
            </a:extLst>
          </p:cNvPr>
          <p:cNvSpPr/>
          <p:nvPr/>
        </p:nvSpPr>
        <p:spPr>
          <a:xfrm>
            <a:off x="478094" y="374"/>
            <a:ext cx="228600" cy="6858000"/>
          </a:xfrm>
          <a:prstGeom prst="rect">
            <a:avLst/>
          </a:prstGeom>
          <a:solidFill>
            <a:srgbClr val="4E3B3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89000"/>
        </a:lnSpc>
        <a:spcBef>
          <a:spcPts val="0"/>
        </a:spcBef>
        <a:spcAft>
          <a:spcPts val="0"/>
        </a:spcAft>
        <a:buNone/>
        <a:tabLst/>
        <a:defRPr lang="de-DE" sz="4400" b="0" i="0" u="none" strike="noStrike" kern="1200" cap="none" spc="0" baseline="0">
          <a:solidFill>
            <a:srgbClr val="4E3B30"/>
          </a:solidFill>
          <a:uFillTx/>
          <a:latin typeface="Franklin Gothic Book"/>
        </a:defRPr>
      </a:lvl1pPr>
    </p:titleStyle>
    <p:bodyStyle>
      <a:lvl1pPr marL="384048" marR="0" lvl="0" indent="-384048" algn="l" defTabSz="914400" rtl="0" fontAlgn="auto" hangingPunct="1">
        <a:lnSpc>
          <a:spcPct val="94000"/>
        </a:lnSpc>
        <a:spcBef>
          <a:spcPts val="1000"/>
        </a:spcBef>
        <a:spcAft>
          <a:spcPts val="200"/>
        </a:spcAft>
        <a:buSzPct val="100000"/>
        <a:buFont typeface="Franklin Gothic Book" pitchFamily="34"/>
        <a:buChar char="■"/>
        <a:tabLst/>
        <a:defRPr lang="de-DE" sz="2000" b="0" i="0" u="none" strike="noStrike" kern="1200" cap="none" spc="0" baseline="0">
          <a:solidFill>
            <a:srgbClr val="4E3B30"/>
          </a:solidFill>
          <a:uFillTx/>
          <a:latin typeface="Franklin Gothic Book"/>
        </a:defRPr>
      </a:lvl1pPr>
      <a:lvl2pPr marL="914400" marR="0" lvl="1" indent="-384048" algn="l" defTabSz="914400" rtl="0" fontAlgn="auto" hangingPunct="1">
        <a:lnSpc>
          <a:spcPct val="94000"/>
        </a:lnSpc>
        <a:spcBef>
          <a:spcPts val="500"/>
        </a:spcBef>
        <a:spcAft>
          <a:spcPts val="200"/>
        </a:spcAft>
        <a:buSzPct val="100000"/>
        <a:buFont typeface="Franklin Gothic Book" pitchFamily="34"/>
        <a:buChar char="–"/>
        <a:tabLst/>
        <a:defRPr lang="de-DE" sz="2000" b="0" i="1" u="none" strike="noStrike" kern="1200" cap="none" spc="0" baseline="0">
          <a:solidFill>
            <a:srgbClr val="4E3B30"/>
          </a:solidFill>
          <a:uFillTx/>
          <a:latin typeface="Franklin Gothic Book"/>
        </a:defRPr>
      </a:lvl2pPr>
      <a:lvl3pPr marL="1371600" marR="0" lvl="2" indent="-384048" algn="l" defTabSz="914400" rtl="0" fontAlgn="auto" hangingPunct="1">
        <a:lnSpc>
          <a:spcPct val="94000"/>
        </a:lnSpc>
        <a:spcBef>
          <a:spcPts val="500"/>
        </a:spcBef>
        <a:spcAft>
          <a:spcPts val="200"/>
        </a:spcAft>
        <a:buSzPct val="100000"/>
        <a:buFont typeface="Franklin Gothic Book" pitchFamily="34"/>
        <a:buChar char="■"/>
        <a:tabLst/>
        <a:defRPr lang="de-DE" sz="1800" b="0" i="0" u="none" strike="noStrike" kern="1200" cap="none" spc="0" baseline="0">
          <a:solidFill>
            <a:srgbClr val="4E3B30"/>
          </a:solidFill>
          <a:uFillTx/>
          <a:latin typeface="Franklin Gothic Book"/>
        </a:defRPr>
      </a:lvl3pPr>
      <a:lvl4pPr marL="1828800" marR="0" lvl="3" indent="-384048" algn="l" defTabSz="914400" rtl="0" fontAlgn="auto" hangingPunct="1">
        <a:lnSpc>
          <a:spcPct val="94000"/>
        </a:lnSpc>
        <a:spcBef>
          <a:spcPts val="500"/>
        </a:spcBef>
        <a:spcAft>
          <a:spcPts val="200"/>
        </a:spcAft>
        <a:buSzPct val="100000"/>
        <a:buFont typeface="Franklin Gothic Book" pitchFamily="34"/>
        <a:buChar char="–"/>
        <a:tabLst/>
        <a:defRPr lang="de-DE" sz="1800" b="0" i="1" u="none" strike="noStrike" kern="1200" cap="none" spc="0" baseline="0">
          <a:solidFill>
            <a:srgbClr val="4E3B30"/>
          </a:solidFill>
          <a:uFillTx/>
          <a:latin typeface="Franklin Gothic Book"/>
        </a:defRPr>
      </a:lvl4pPr>
      <a:lvl5pPr marL="2286000" marR="0" lvl="4" indent="-384048" algn="l" defTabSz="914400" rtl="0" fontAlgn="auto" hangingPunct="1">
        <a:lnSpc>
          <a:spcPct val="94000"/>
        </a:lnSpc>
        <a:spcBef>
          <a:spcPts val="500"/>
        </a:spcBef>
        <a:spcAft>
          <a:spcPts val="200"/>
        </a:spcAft>
        <a:buSzPct val="100000"/>
        <a:buFont typeface="Franklin Gothic Book" pitchFamily="34"/>
        <a:buChar char="■"/>
        <a:tabLst/>
        <a:defRPr lang="de-DE" sz="1600" b="0" i="0" u="none" strike="noStrike" kern="1200" cap="none" spc="0" baseline="0">
          <a:solidFill>
            <a:srgbClr val="4E3B30"/>
          </a:solidFill>
          <a:uFillTx/>
          <a:latin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 name="Grafik 4">
            <a:extLst>
              <a:ext uri="{FF2B5EF4-FFF2-40B4-BE49-F238E27FC236}">
                <a16:creationId xmlns:a16="http://schemas.microsoft.com/office/drawing/2014/main" id="{3F372116-28C6-4073-B25E-50A85CEF8309}"/>
              </a:ext>
            </a:extLst>
          </p:cNvPr>
          <p:cNvPicPr>
            <a:picLocks noChangeAspect="1"/>
          </p:cNvPicPr>
          <p:nvPr/>
        </p:nvPicPr>
        <p:blipFill>
          <a:blip r:embed="rId2"/>
          <a:stretch>
            <a:fillRect/>
          </a:stretch>
        </p:blipFill>
        <p:spPr>
          <a:xfrm>
            <a:off x="1346417" y="1313773"/>
            <a:ext cx="2532055" cy="1673159"/>
          </a:xfrm>
          <a:prstGeom prst="rect">
            <a:avLst/>
          </a:prstGeom>
          <a:noFill/>
          <a:ln w="38103" cap="sq">
            <a:solidFill>
              <a:srgbClr val="000000"/>
            </a:solidFill>
            <a:prstDash val="solid"/>
            <a:miter/>
          </a:ln>
          <a:effectLst>
            <a:outerShdw dist="38096" dir="2700000" algn="tl">
              <a:srgbClr val="000000">
                <a:alpha val="43000"/>
              </a:srgbClr>
            </a:outerShdw>
          </a:effectLst>
        </p:spPr>
      </p:pic>
      <p:pic>
        <p:nvPicPr>
          <p:cNvPr id="3" name="Grafik 5">
            <a:extLst>
              <a:ext uri="{FF2B5EF4-FFF2-40B4-BE49-F238E27FC236}">
                <a16:creationId xmlns:a16="http://schemas.microsoft.com/office/drawing/2014/main" id="{88FC621F-9C0E-4C6C-A13C-61D9C88FD12A}"/>
              </a:ext>
            </a:extLst>
          </p:cNvPr>
          <p:cNvPicPr>
            <a:picLocks noChangeAspect="1"/>
          </p:cNvPicPr>
          <p:nvPr/>
        </p:nvPicPr>
        <p:blipFill>
          <a:blip r:embed="rId3"/>
          <a:stretch>
            <a:fillRect/>
          </a:stretch>
        </p:blipFill>
        <p:spPr>
          <a:xfrm>
            <a:off x="8411108" y="2294631"/>
            <a:ext cx="2434480" cy="3237853"/>
          </a:xfrm>
          <a:prstGeom prst="rect">
            <a:avLst/>
          </a:prstGeom>
          <a:noFill/>
          <a:ln cap="flat">
            <a:noFill/>
          </a:ln>
          <a:effectLst>
            <a:outerShdw dir="16200000" algn="tl">
              <a:srgbClr val="000000">
                <a:alpha val="70000"/>
              </a:srgbClr>
            </a:outerShdw>
          </a:effectLst>
        </p:spPr>
      </p:pic>
      <p:sp>
        <p:nvSpPr>
          <p:cNvPr id="4" name="Textfeld 7">
            <a:extLst>
              <a:ext uri="{FF2B5EF4-FFF2-40B4-BE49-F238E27FC236}">
                <a16:creationId xmlns:a16="http://schemas.microsoft.com/office/drawing/2014/main" id="{00C5965B-8E8C-43ED-AC10-FF68E375BC2D}"/>
              </a:ext>
            </a:extLst>
          </p:cNvPr>
          <p:cNvSpPr txBox="1"/>
          <p:nvPr/>
        </p:nvSpPr>
        <p:spPr>
          <a:xfrm>
            <a:off x="1731132" y="3386644"/>
            <a:ext cx="6915707" cy="96885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89000"/>
              </a:lnSpc>
              <a:spcBef>
                <a:spcPts val="0"/>
              </a:spcBef>
              <a:spcAft>
                <a:spcPts val="0"/>
              </a:spcAft>
              <a:buNone/>
              <a:tabLst/>
              <a:defRPr sz="1800" b="0" i="0" u="none" strike="noStrike" kern="0" cap="none" spc="0" baseline="0">
                <a:solidFill>
                  <a:srgbClr val="000000"/>
                </a:solidFill>
                <a:uFillTx/>
              </a:defRPr>
            </a:pPr>
            <a:r>
              <a:rPr lang="de-DE" sz="3200" b="1" i="0" u="sng" strike="noStrike" kern="0" cap="none" spc="0" baseline="0">
                <a:solidFill>
                  <a:srgbClr val="14F774"/>
                </a:solidFill>
                <a:uFillTx/>
                <a:latin typeface="Franklin Gothic Book"/>
              </a:rPr>
              <a:t>School family</a:t>
            </a:r>
          </a:p>
          <a:p>
            <a:pPr marL="0" marR="0" lvl="0" indent="0" algn="ctr" defTabSz="914400" rtl="0" fontAlgn="auto" hangingPunct="1">
              <a:lnSpc>
                <a:spcPct val="89000"/>
              </a:lnSpc>
              <a:spcBef>
                <a:spcPts val="0"/>
              </a:spcBef>
              <a:spcAft>
                <a:spcPts val="0"/>
              </a:spcAft>
              <a:buNone/>
              <a:tabLst/>
              <a:defRPr sz="1800" b="0" i="0" u="none" strike="noStrike" kern="0" cap="none" spc="0" baseline="0">
                <a:solidFill>
                  <a:srgbClr val="000000"/>
                </a:solidFill>
                <a:uFillTx/>
              </a:defRPr>
            </a:pPr>
            <a:r>
              <a:rPr lang="de-DE" sz="3200" b="1" i="0" u="sng" strike="noStrike" kern="0" cap="none" spc="0" baseline="0">
                <a:solidFill>
                  <a:srgbClr val="00CEFF"/>
                </a:solidFill>
                <a:uFillTx/>
                <a:latin typeface="Franklin Gothic Book"/>
              </a:rPr>
              <a:t>Mittelschule Wörth a. d. Donau</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C6D57-93DB-4EE2-A49A-8CABFF149ECE}"/>
              </a:ext>
            </a:extLst>
          </p:cNvPr>
          <p:cNvSpPr txBox="1">
            <a:spLocks noGrp="1"/>
          </p:cNvSpPr>
          <p:nvPr>
            <p:ph type="title"/>
          </p:nvPr>
        </p:nvSpPr>
        <p:spPr>
          <a:xfrm>
            <a:off x="776791" y="345734"/>
            <a:ext cx="9601200" cy="1485900"/>
          </a:xfrm>
        </p:spPr>
        <p:txBody>
          <a:bodyPr/>
          <a:lstStyle/>
          <a:p>
            <a:pPr lvl="0"/>
            <a:r>
              <a:rPr lang="de-DE" b="1" u="sng">
                <a:latin typeface="Arial" pitchFamily="34"/>
                <a:cs typeface="Arial" pitchFamily="34"/>
              </a:rPr>
              <a:t>Deputy headmaster </a:t>
            </a:r>
            <a:r>
              <a:rPr lang="de-DE"/>
              <a:t/>
            </a:r>
            <a:br>
              <a:rPr lang="de-DE"/>
            </a:br>
            <a:endParaRPr lang="de-DE"/>
          </a:p>
        </p:txBody>
      </p:sp>
      <p:sp>
        <p:nvSpPr>
          <p:cNvPr id="3" name="Inhaltsplatzhalter 2">
            <a:extLst>
              <a:ext uri="{FF2B5EF4-FFF2-40B4-BE49-F238E27FC236}">
                <a16:creationId xmlns:a16="http://schemas.microsoft.com/office/drawing/2014/main" id="{F1F7A01D-CC70-4579-9F53-CAC6F0C909A2}"/>
              </a:ext>
            </a:extLst>
          </p:cNvPr>
          <p:cNvSpPr txBox="1">
            <a:spLocks noGrp="1"/>
          </p:cNvSpPr>
          <p:nvPr>
            <p:ph idx="1"/>
          </p:nvPr>
        </p:nvSpPr>
        <p:spPr>
          <a:xfrm>
            <a:off x="949906" y="2106347"/>
            <a:ext cx="5681706" cy="3108786"/>
          </a:xfrm>
        </p:spPr>
        <p:txBody>
          <a:bodyPr/>
          <a:lstStyle/>
          <a:p>
            <a:pPr lvl="0">
              <a:lnSpc>
                <a:spcPct val="150000"/>
              </a:lnSpc>
            </a:pPr>
            <a:r>
              <a:rPr lang="en-US" sz="2200">
                <a:solidFill>
                  <a:srgbClr val="000000"/>
                </a:solidFill>
                <a:latin typeface="Arial" pitchFamily="34"/>
                <a:cs typeface="Arial" pitchFamily="34"/>
              </a:rPr>
              <a:t>Our deputy headmaster is named Mr. Vatter. He mainly handles the organizational matters, and he also teaches in class. He is the contact person for problems and concerns for anybody in school.</a:t>
            </a:r>
            <a:endParaRPr lang="de-DE" sz="2200">
              <a:solidFill>
                <a:srgbClr val="000000"/>
              </a:solidFill>
              <a:latin typeface="Arial" pitchFamily="34"/>
              <a:cs typeface="Arial" pitchFamily="34"/>
            </a:endParaRPr>
          </a:p>
        </p:txBody>
      </p:sp>
      <p:pic>
        <p:nvPicPr>
          <p:cNvPr id="4" name="Grafik 3">
            <a:extLst>
              <a:ext uri="{FF2B5EF4-FFF2-40B4-BE49-F238E27FC236}">
                <a16:creationId xmlns:a16="http://schemas.microsoft.com/office/drawing/2014/main" id="{708CF4F0-2565-4C38-910E-20081C0C4337}"/>
              </a:ext>
            </a:extLst>
          </p:cNvPr>
          <p:cNvPicPr>
            <a:picLocks noChangeAspect="1"/>
          </p:cNvPicPr>
          <p:nvPr/>
        </p:nvPicPr>
        <p:blipFill>
          <a:blip r:embed="rId3"/>
          <a:srcRect/>
          <a:stretch>
            <a:fillRect/>
          </a:stretch>
        </p:blipFill>
        <p:spPr>
          <a:xfrm>
            <a:off x="7084378" y="-304028"/>
            <a:ext cx="5107618" cy="7681371"/>
          </a:xfrm>
          <a:prstGeom prst="rect">
            <a:avLst/>
          </a:prstGeom>
          <a:noFill/>
          <a:ln cap="flat">
            <a:noFill/>
          </a:ln>
        </p:spPr>
      </p:pic>
      <p:cxnSp>
        <p:nvCxnSpPr>
          <p:cNvPr id="5" name="Gerader Verbinder 5">
            <a:extLst>
              <a:ext uri="{FF2B5EF4-FFF2-40B4-BE49-F238E27FC236}">
                <a16:creationId xmlns:a16="http://schemas.microsoft.com/office/drawing/2014/main" id="{298C582A-9E32-44FB-9B7D-12C4EDB019B0}"/>
              </a:ext>
            </a:extLst>
          </p:cNvPr>
          <p:cNvCxnSpPr/>
          <p:nvPr/>
        </p:nvCxnSpPr>
        <p:spPr>
          <a:xfrm>
            <a:off x="7084378" y="0"/>
            <a:ext cx="0" cy="6858000"/>
          </a:xfrm>
          <a:prstGeom prst="straightConnector1">
            <a:avLst/>
          </a:prstGeom>
          <a:noFill/>
          <a:ln w="152403" cap="flat">
            <a:solidFill>
              <a:srgbClr val="4E3B30"/>
            </a:solidFill>
            <a:prstDash val="solid"/>
            <a:miter/>
          </a:ln>
        </p:spPr>
      </p:cxn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9203-3E39-485D-B862-A42553EBF328}"/>
              </a:ext>
            </a:extLst>
          </p:cNvPr>
          <p:cNvSpPr txBox="1">
            <a:spLocks noGrp="1"/>
          </p:cNvSpPr>
          <p:nvPr>
            <p:ph type="title"/>
          </p:nvPr>
        </p:nvSpPr>
        <p:spPr>
          <a:xfrm>
            <a:off x="983556" y="225655"/>
            <a:ext cx="9601200" cy="1485900"/>
          </a:xfrm>
        </p:spPr>
        <p:txBody>
          <a:bodyPr/>
          <a:lstStyle/>
          <a:p>
            <a:pPr lvl="0"/>
            <a:r>
              <a:rPr lang="de-DE" b="1" u="sng">
                <a:latin typeface="Arial" pitchFamily="34"/>
                <a:cs typeface="Arial" pitchFamily="34"/>
              </a:rPr>
              <a:t>Headmaster </a:t>
            </a:r>
            <a:br>
              <a:rPr lang="de-DE" b="1" u="sng">
                <a:latin typeface="Arial" pitchFamily="34"/>
                <a:cs typeface="Arial" pitchFamily="34"/>
              </a:rPr>
            </a:br>
            <a:endParaRPr lang="de-DE" b="1" u="sng">
              <a:latin typeface="Arial" pitchFamily="34"/>
              <a:cs typeface="Arial" pitchFamily="34"/>
            </a:endParaRPr>
          </a:p>
        </p:txBody>
      </p:sp>
      <p:sp>
        <p:nvSpPr>
          <p:cNvPr id="3" name="Inhaltsplatzhalter 2">
            <a:extLst>
              <a:ext uri="{FF2B5EF4-FFF2-40B4-BE49-F238E27FC236}">
                <a16:creationId xmlns:a16="http://schemas.microsoft.com/office/drawing/2014/main" id="{09855C53-2426-442F-8B9B-9F21655154CE}"/>
              </a:ext>
            </a:extLst>
          </p:cNvPr>
          <p:cNvSpPr txBox="1">
            <a:spLocks noGrp="1"/>
          </p:cNvSpPr>
          <p:nvPr>
            <p:ph idx="1"/>
          </p:nvPr>
        </p:nvSpPr>
        <p:spPr>
          <a:xfrm>
            <a:off x="925830" y="5022277"/>
            <a:ext cx="10932849" cy="1610066"/>
          </a:xfrm>
        </p:spPr>
        <p:txBody>
          <a:bodyPr/>
          <a:lstStyle/>
          <a:p>
            <a:pPr lvl="0">
              <a:lnSpc>
                <a:spcPct val="150000"/>
              </a:lnSpc>
            </a:pPr>
            <a:r>
              <a:rPr lang="en-US" sz="2200">
                <a:solidFill>
                  <a:srgbClr val="000000"/>
                </a:solidFill>
                <a:latin typeface="Arial" pitchFamily="34"/>
                <a:cs typeface="Arial" pitchFamily="34"/>
              </a:rPr>
              <a:t>Here you can see our headmaster, Mr. Voggenreiter. He represents our school to the public. He overviews everything that has to do with our school, carries out projects and helds speeches for the school. He is the superviser. </a:t>
            </a:r>
            <a:endParaRPr lang="de-DE" sz="2200">
              <a:solidFill>
                <a:srgbClr val="000000"/>
              </a:solidFill>
              <a:latin typeface="Arial" pitchFamily="34"/>
              <a:cs typeface="Arial" pitchFamily="34"/>
            </a:endParaRPr>
          </a:p>
        </p:txBody>
      </p:sp>
      <p:pic>
        <p:nvPicPr>
          <p:cNvPr id="4" name="Picture 2" descr="Martin Voggenreiter">
            <a:extLst>
              <a:ext uri="{FF2B5EF4-FFF2-40B4-BE49-F238E27FC236}">
                <a16:creationId xmlns:a16="http://schemas.microsoft.com/office/drawing/2014/main" id="{DE20F10B-3151-461D-AED2-2F6F12B1742C}"/>
              </a:ext>
            </a:extLst>
          </p:cNvPr>
          <p:cNvPicPr>
            <a:picLocks noChangeAspect="1"/>
          </p:cNvPicPr>
          <p:nvPr/>
        </p:nvPicPr>
        <p:blipFill>
          <a:blip r:embed="rId2"/>
          <a:srcRect/>
          <a:stretch>
            <a:fillRect/>
          </a:stretch>
        </p:blipFill>
        <p:spPr>
          <a:xfrm>
            <a:off x="1318811" y="1134505"/>
            <a:ext cx="2667268" cy="3055238"/>
          </a:xfrm>
          <a:prstGeom prst="rect">
            <a:avLst/>
          </a:prstGeom>
          <a:noFill/>
          <a:ln w="38103" cap="flat">
            <a:solidFill>
              <a:srgbClr val="000000"/>
            </a:solidFill>
            <a:prstDash val="solid"/>
            <a:miter/>
          </a:ln>
          <a:effectLst>
            <a:outerShdw dist="38096" dir="2700000" algn="tl">
              <a:srgbClr val="000000">
                <a:alpha val="43000"/>
              </a:srgbClr>
            </a:outerShdw>
          </a:effectLst>
        </p:spPr>
      </p:pic>
      <p:pic>
        <p:nvPicPr>
          <p:cNvPr id="5" name="Picture 7" descr="H:\Bilder\IMG-20201028-WA0003.jpg">
            <a:extLst>
              <a:ext uri="{FF2B5EF4-FFF2-40B4-BE49-F238E27FC236}">
                <a16:creationId xmlns:a16="http://schemas.microsoft.com/office/drawing/2014/main" id="{D94E679C-D477-4674-8A7D-549D976AFFBC}"/>
              </a:ext>
            </a:extLst>
          </p:cNvPr>
          <p:cNvPicPr>
            <a:picLocks noChangeAspect="1"/>
          </p:cNvPicPr>
          <p:nvPr/>
        </p:nvPicPr>
        <p:blipFill>
          <a:blip r:embed="rId3">
            <a:lum bright="10000"/>
          </a:blip>
          <a:srcRect/>
          <a:stretch>
            <a:fillRect/>
          </a:stretch>
        </p:blipFill>
        <p:spPr>
          <a:xfrm>
            <a:off x="7679186" y="327492"/>
            <a:ext cx="3733037" cy="4278523"/>
          </a:xfrm>
          <a:prstGeom prst="rect">
            <a:avLst/>
          </a:prstGeom>
          <a:noFill/>
          <a:ln w="38103" cap="flat">
            <a:solidFill>
              <a:srgbClr val="000000"/>
            </a:solidFill>
            <a:prstDash val="solid"/>
            <a:miter/>
          </a:ln>
          <a:effectLst>
            <a:outerShdw dist="38096" dir="2700000" algn="tl">
              <a:srgbClr val="000000">
                <a:alpha val="43000"/>
              </a:srgbClr>
            </a:outerShdw>
          </a:effec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11DF99-9AD1-4231-8CC1-7F1DFD8931D2}"/>
              </a:ext>
            </a:extLst>
          </p:cNvPr>
          <p:cNvSpPr txBox="1">
            <a:spLocks noGrp="1"/>
          </p:cNvSpPr>
          <p:nvPr>
            <p:ph type="title"/>
          </p:nvPr>
        </p:nvSpPr>
        <p:spPr>
          <a:xfrm>
            <a:off x="1219196" y="685800"/>
            <a:ext cx="9601200" cy="1485900"/>
          </a:xfrm>
        </p:spPr>
        <p:txBody>
          <a:bodyPr/>
          <a:lstStyle/>
          <a:p>
            <a:pPr lvl="0"/>
            <a:r>
              <a:rPr lang="de-DE" b="1" u="sng"/>
              <a:t>Outline:</a:t>
            </a:r>
          </a:p>
        </p:txBody>
      </p:sp>
      <p:sp>
        <p:nvSpPr>
          <p:cNvPr id="3" name="Inhaltsplatzhalter 2">
            <a:extLst>
              <a:ext uri="{FF2B5EF4-FFF2-40B4-BE49-F238E27FC236}">
                <a16:creationId xmlns:a16="http://schemas.microsoft.com/office/drawing/2014/main" id="{207CCA32-11F9-4CA6-8273-5A36EEF46351}"/>
              </a:ext>
            </a:extLst>
          </p:cNvPr>
          <p:cNvSpPr txBox="1">
            <a:spLocks noGrp="1"/>
          </p:cNvSpPr>
          <p:nvPr>
            <p:ph idx="1"/>
          </p:nvPr>
        </p:nvSpPr>
        <p:spPr>
          <a:xfrm>
            <a:off x="1219196" y="1915357"/>
            <a:ext cx="9601200" cy="4256842"/>
          </a:xfrm>
        </p:spPr>
        <p:txBody>
          <a:bodyPr/>
          <a:lstStyle/>
          <a:p>
            <a:pPr lvl="0"/>
            <a:r>
              <a:rPr lang="de-DE" sz="2800">
                <a:solidFill>
                  <a:srgbClr val="000000"/>
                </a:solidFill>
              </a:rPr>
              <a:t>Welcome</a:t>
            </a:r>
          </a:p>
          <a:p>
            <a:pPr lvl="0"/>
            <a:r>
              <a:rPr lang="de-DE" sz="2800">
                <a:solidFill>
                  <a:srgbClr val="000000"/>
                </a:solidFill>
              </a:rPr>
              <a:t>Maintenance man</a:t>
            </a:r>
          </a:p>
          <a:p>
            <a:pPr lvl="0"/>
            <a:r>
              <a:rPr lang="de-DE" sz="2800">
                <a:solidFill>
                  <a:srgbClr val="000000"/>
                </a:solidFill>
              </a:rPr>
              <a:t>Cooking team</a:t>
            </a:r>
          </a:p>
          <a:p>
            <a:pPr lvl="0"/>
            <a:r>
              <a:rPr lang="de-DE" sz="2800">
                <a:solidFill>
                  <a:srgbClr val="000000"/>
                </a:solidFill>
              </a:rPr>
              <a:t>Erasmus + team members</a:t>
            </a:r>
          </a:p>
          <a:p>
            <a:pPr lvl="0"/>
            <a:r>
              <a:rPr lang="de-DE" sz="2800">
                <a:solidFill>
                  <a:srgbClr val="000000"/>
                </a:solidFill>
              </a:rPr>
              <a:t>Class 5G2, 7G and 10MG</a:t>
            </a:r>
          </a:p>
          <a:p>
            <a:pPr lvl="0"/>
            <a:r>
              <a:rPr lang="de-DE" sz="2800">
                <a:solidFill>
                  <a:srgbClr val="000000"/>
                </a:solidFill>
              </a:rPr>
              <a:t>Secretary</a:t>
            </a:r>
          </a:p>
          <a:p>
            <a:pPr lvl="0"/>
            <a:r>
              <a:rPr lang="de-DE" sz="2800">
                <a:solidFill>
                  <a:srgbClr val="000000"/>
                </a:solidFill>
              </a:rPr>
              <a:t>Deputy headmaster</a:t>
            </a:r>
          </a:p>
          <a:p>
            <a:pPr lvl="0"/>
            <a:r>
              <a:rPr lang="de-DE" sz="2800">
                <a:solidFill>
                  <a:srgbClr val="000000"/>
                </a:solidFill>
              </a:rPr>
              <a:t>Headmaster</a:t>
            </a:r>
          </a:p>
          <a:p>
            <a:pPr lvl="0"/>
            <a:endParaRPr lang="de-DE">
              <a:solidFill>
                <a:srgbClr val="000000"/>
              </a:solidFill>
            </a:endParaRPr>
          </a:p>
          <a:p>
            <a:pPr lvl="0"/>
            <a:endParaRPr lang="de-DE"/>
          </a:p>
        </p:txBody>
      </p:sp>
      <p:pic>
        <p:nvPicPr>
          <p:cNvPr id="4" name="Grafik 3">
            <a:extLst>
              <a:ext uri="{FF2B5EF4-FFF2-40B4-BE49-F238E27FC236}">
                <a16:creationId xmlns:a16="http://schemas.microsoft.com/office/drawing/2014/main" id="{61E614BE-1A1C-4E81-8D48-4207464080A8}"/>
              </a:ext>
            </a:extLst>
          </p:cNvPr>
          <p:cNvPicPr>
            <a:picLocks noChangeAspect="1"/>
          </p:cNvPicPr>
          <p:nvPr/>
        </p:nvPicPr>
        <p:blipFill>
          <a:blip r:embed="rId2"/>
          <a:stretch>
            <a:fillRect/>
          </a:stretch>
        </p:blipFill>
        <p:spPr>
          <a:xfrm>
            <a:off x="7551755" y="2114120"/>
            <a:ext cx="3722888" cy="2572179"/>
          </a:xfrm>
          <a:prstGeom prst="rect">
            <a:avLst/>
          </a:prstGeom>
          <a:noFill/>
          <a:ln w="38103" cap="sq">
            <a:solidFill>
              <a:srgbClr val="000000"/>
            </a:solidFill>
            <a:prstDash val="solid"/>
            <a:miter/>
          </a:ln>
          <a:effectLst>
            <a:outerShdw dist="38096" dir="2700000" algn="tl">
              <a:srgbClr val="000000">
                <a:alpha val="43000"/>
              </a:srgbClr>
            </a:outerShdw>
          </a:effectLst>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ACBAE-480B-44A7-B0A9-7DCF6B4BD1F9}"/>
              </a:ext>
            </a:extLst>
          </p:cNvPr>
          <p:cNvSpPr txBox="1">
            <a:spLocks noGrp="1"/>
          </p:cNvSpPr>
          <p:nvPr>
            <p:ph type="title"/>
          </p:nvPr>
        </p:nvSpPr>
        <p:spPr>
          <a:xfrm>
            <a:off x="930438" y="221943"/>
            <a:ext cx="9601200" cy="992078"/>
          </a:xfrm>
        </p:spPr>
        <p:txBody>
          <a:bodyPr/>
          <a:lstStyle/>
          <a:p>
            <a:pPr lvl="0"/>
            <a:r>
              <a:rPr lang="de-DE" b="1" u="sng">
                <a:latin typeface="Arial" pitchFamily="34"/>
                <a:cs typeface="Arial" pitchFamily="34"/>
              </a:rPr>
              <a:t>Welcome</a:t>
            </a:r>
          </a:p>
        </p:txBody>
      </p:sp>
      <p:pic>
        <p:nvPicPr>
          <p:cNvPr id="3" name="Grafik 4">
            <a:extLst>
              <a:ext uri="{FF2B5EF4-FFF2-40B4-BE49-F238E27FC236}">
                <a16:creationId xmlns:a16="http://schemas.microsoft.com/office/drawing/2014/main" id="{01C37FA7-64E3-4B93-B795-4DE203EC8771}"/>
              </a:ext>
            </a:extLst>
          </p:cNvPr>
          <p:cNvPicPr>
            <a:picLocks noChangeAspect="1"/>
          </p:cNvPicPr>
          <p:nvPr/>
        </p:nvPicPr>
        <p:blipFill>
          <a:blip r:embed="rId2"/>
          <a:stretch>
            <a:fillRect/>
          </a:stretch>
        </p:blipFill>
        <p:spPr>
          <a:xfrm>
            <a:off x="8953658" y="717986"/>
            <a:ext cx="2694307" cy="2020732"/>
          </a:xfrm>
          <a:prstGeom prst="rect">
            <a:avLst/>
          </a:prstGeom>
          <a:noFill/>
          <a:ln w="38103" cap="sq">
            <a:solidFill>
              <a:srgbClr val="000000"/>
            </a:solidFill>
            <a:prstDash val="solid"/>
            <a:miter/>
          </a:ln>
          <a:effectLst>
            <a:outerShdw dist="38096" dir="2700000" algn="tl">
              <a:srgbClr val="000000">
                <a:alpha val="43000"/>
              </a:srgbClr>
            </a:outerShdw>
          </a:effectLst>
        </p:spPr>
      </p:pic>
      <p:pic>
        <p:nvPicPr>
          <p:cNvPr id="4" name="Grafik 5">
            <a:extLst>
              <a:ext uri="{FF2B5EF4-FFF2-40B4-BE49-F238E27FC236}">
                <a16:creationId xmlns:a16="http://schemas.microsoft.com/office/drawing/2014/main" id="{F2F98751-F10A-4158-B2ED-E550F9D65C7C}"/>
              </a:ext>
            </a:extLst>
          </p:cNvPr>
          <p:cNvPicPr>
            <a:picLocks noChangeAspect="1"/>
          </p:cNvPicPr>
          <p:nvPr/>
        </p:nvPicPr>
        <p:blipFill>
          <a:blip r:embed="rId3"/>
          <a:stretch>
            <a:fillRect/>
          </a:stretch>
        </p:blipFill>
        <p:spPr>
          <a:xfrm>
            <a:off x="8478271" y="3778556"/>
            <a:ext cx="2219321" cy="2857500"/>
          </a:xfrm>
          <a:prstGeom prst="rect">
            <a:avLst/>
          </a:prstGeom>
          <a:noFill/>
          <a:ln cap="flat">
            <a:noFill/>
          </a:ln>
        </p:spPr>
      </p:pic>
      <p:sp>
        <p:nvSpPr>
          <p:cNvPr id="5" name="Sprechblase: oval 7">
            <a:extLst>
              <a:ext uri="{FF2B5EF4-FFF2-40B4-BE49-F238E27FC236}">
                <a16:creationId xmlns:a16="http://schemas.microsoft.com/office/drawing/2014/main" id="{F65D8185-ACF5-4729-B11E-750538482742}"/>
              </a:ext>
            </a:extLst>
          </p:cNvPr>
          <p:cNvSpPr/>
          <p:nvPr/>
        </p:nvSpPr>
        <p:spPr>
          <a:xfrm>
            <a:off x="829507" y="1358277"/>
            <a:ext cx="7037057" cy="5362114"/>
          </a:xfrm>
          <a:custGeom>
            <a:avLst>
              <a:gd name="f0" fmla="val 25003"/>
              <a:gd name="f1" fmla="val 15817"/>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solidFill>
            <a:srgbClr val="FFFFFF"/>
          </a:solidFill>
          <a:ln w="38103" cap="flat">
            <a:solidFill>
              <a:srgbClr val="000000"/>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de-DE" sz="1500" b="0" i="0" u="none" strike="noStrike" kern="1200" cap="none" spc="0" baseline="0">
                <a:solidFill>
                  <a:srgbClr val="000000"/>
                </a:solidFill>
                <a:uFillTx/>
                <a:latin typeface="Calibri"/>
              </a:rPr>
              <a:t>As deputy headmaster of the middleschool Wörth/Donau, I send greetings to our partner schools in Europe. It is a pity that the students and teachers involved can‘t meet. Right now  special situations need special rules. We are happy to present our school to you - in a very special way. In this presentation you will see some pictures to get an excellent impression of our school. We hope you like it and you can imagine what it is like at our school. We are already looking forward to learn something about your schools. Of course we are very keen on meeting you after these bad times. We wish you all the best and please stay healthy. </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6BB58-0830-444B-965D-9FAF601AA2E3}"/>
              </a:ext>
            </a:extLst>
          </p:cNvPr>
          <p:cNvSpPr txBox="1">
            <a:spLocks noGrp="1"/>
          </p:cNvSpPr>
          <p:nvPr>
            <p:ph type="title"/>
          </p:nvPr>
        </p:nvSpPr>
        <p:spPr>
          <a:xfrm>
            <a:off x="943989" y="241913"/>
            <a:ext cx="9601200" cy="1485900"/>
          </a:xfrm>
        </p:spPr>
        <p:txBody>
          <a:bodyPr/>
          <a:lstStyle/>
          <a:p>
            <a:pPr lvl="0"/>
            <a:r>
              <a:rPr lang="de-DE" b="1" u="sng">
                <a:latin typeface="Arial" pitchFamily="34"/>
                <a:cs typeface="Arial" pitchFamily="34"/>
              </a:rPr>
              <a:t>Cleaner</a:t>
            </a:r>
          </a:p>
        </p:txBody>
      </p:sp>
      <p:sp>
        <p:nvSpPr>
          <p:cNvPr id="3" name="Inhaltsplatzhalter 2">
            <a:extLst>
              <a:ext uri="{FF2B5EF4-FFF2-40B4-BE49-F238E27FC236}">
                <a16:creationId xmlns:a16="http://schemas.microsoft.com/office/drawing/2014/main" id="{8DF88C64-E726-48DC-80EA-CF6D761012E7}"/>
              </a:ext>
            </a:extLst>
          </p:cNvPr>
          <p:cNvSpPr txBox="1">
            <a:spLocks noGrp="1"/>
          </p:cNvSpPr>
          <p:nvPr>
            <p:ph idx="1"/>
          </p:nvPr>
        </p:nvSpPr>
        <p:spPr>
          <a:xfrm>
            <a:off x="4795909" y="2090089"/>
            <a:ext cx="6624736" cy="3546390"/>
          </a:xfrm>
        </p:spPr>
        <p:txBody>
          <a:bodyPr/>
          <a:lstStyle/>
          <a:p>
            <a:pPr lvl="0">
              <a:lnSpc>
                <a:spcPct val="150000"/>
              </a:lnSpc>
            </a:pPr>
            <a:r>
              <a:rPr lang="en-US" sz="2200">
                <a:solidFill>
                  <a:srgbClr val="000000"/>
                </a:solidFill>
                <a:latin typeface="Arial" pitchFamily="34"/>
                <a:cs typeface="Arial" pitchFamily="34"/>
              </a:rPr>
              <a:t>There are seven cleaning wives working at our school. Their job is to bring the school building to a glossy format. They clean and tidy the different classrooms. In addition they disinfect the whole school during this difficult time in order to offer protection to the students.</a:t>
            </a:r>
            <a:endParaRPr lang="de-DE" sz="2200">
              <a:solidFill>
                <a:srgbClr val="000000"/>
              </a:solidFill>
              <a:latin typeface="Arial" pitchFamily="34"/>
              <a:cs typeface="Arial" pitchFamily="34"/>
            </a:endParaRPr>
          </a:p>
        </p:txBody>
      </p:sp>
      <p:pic>
        <p:nvPicPr>
          <p:cNvPr id="4" name="Grafik 3">
            <a:extLst>
              <a:ext uri="{FF2B5EF4-FFF2-40B4-BE49-F238E27FC236}">
                <a16:creationId xmlns:a16="http://schemas.microsoft.com/office/drawing/2014/main" id="{DB62BA57-5314-428E-A22F-2E76FBEE8178}"/>
              </a:ext>
            </a:extLst>
          </p:cNvPr>
          <p:cNvPicPr>
            <a:picLocks noChangeAspect="1"/>
          </p:cNvPicPr>
          <p:nvPr/>
        </p:nvPicPr>
        <p:blipFill>
          <a:blip r:embed="rId2"/>
          <a:srcRect l="27595" b="19613"/>
          <a:stretch>
            <a:fillRect/>
          </a:stretch>
        </p:blipFill>
        <p:spPr>
          <a:xfrm>
            <a:off x="1069756" y="1305790"/>
            <a:ext cx="3013972" cy="5114989"/>
          </a:xfrm>
          <a:prstGeom prst="rect">
            <a:avLst/>
          </a:prstGeom>
          <a:noFill/>
          <a:ln w="38103" cap="flat">
            <a:solidFill>
              <a:srgbClr val="000000"/>
            </a:solidFill>
            <a:prstDash val="solid"/>
            <a:miter/>
          </a:ln>
          <a:effectLst>
            <a:outerShdw dist="38096" dir="2700000" algn="tl">
              <a:srgbClr val="000000">
                <a:alpha val="43000"/>
              </a:srgbClr>
            </a:outerShdw>
          </a:effec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B7905-607D-4C92-BD7D-8293B2FADF95}"/>
              </a:ext>
            </a:extLst>
          </p:cNvPr>
          <p:cNvSpPr txBox="1">
            <a:spLocks noGrp="1"/>
          </p:cNvSpPr>
          <p:nvPr>
            <p:ph type="title"/>
          </p:nvPr>
        </p:nvSpPr>
        <p:spPr>
          <a:xfrm>
            <a:off x="943989" y="276066"/>
            <a:ext cx="9601200" cy="1485900"/>
          </a:xfrm>
        </p:spPr>
        <p:txBody>
          <a:bodyPr/>
          <a:lstStyle/>
          <a:p>
            <a:pPr lvl="0"/>
            <a:r>
              <a:rPr lang="de-DE" b="1" u="sng">
                <a:latin typeface="Arial" pitchFamily="34"/>
                <a:cs typeface="Arial" pitchFamily="34"/>
              </a:rPr>
              <a:t>Maintenance man</a:t>
            </a:r>
          </a:p>
        </p:txBody>
      </p:sp>
      <p:sp>
        <p:nvSpPr>
          <p:cNvPr id="3" name="Inhaltsplatzhalter 2">
            <a:extLst>
              <a:ext uri="{FF2B5EF4-FFF2-40B4-BE49-F238E27FC236}">
                <a16:creationId xmlns:a16="http://schemas.microsoft.com/office/drawing/2014/main" id="{94CD971F-D684-46A2-B9DB-6E97F9A061ED}"/>
              </a:ext>
            </a:extLst>
          </p:cNvPr>
          <p:cNvSpPr txBox="1">
            <a:spLocks noGrp="1"/>
          </p:cNvSpPr>
          <p:nvPr>
            <p:ph idx="1"/>
          </p:nvPr>
        </p:nvSpPr>
        <p:spPr>
          <a:xfrm>
            <a:off x="1416725" y="1638293"/>
            <a:ext cx="4327864" cy="3581403"/>
          </a:xfrm>
        </p:spPr>
        <p:txBody>
          <a:bodyPr/>
          <a:lstStyle/>
          <a:p>
            <a:pPr lvl="0">
              <a:lnSpc>
                <a:spcPct val="150000"/>
              </a:lnSpc>
            </a:pPr>
            <a:r>
              <a:rPr lang="en-US">
                <a:solidFill>
                  <a:srgbClr val="000000"/>
                </a:solidFill>
                <a:latin typeface="Arial" pitchFamily="34"/>
                <a:cs typeface="Arial" pitchFamily="34"/>
              </a:rPr>
              <a:t>Rudi, our maintenance man, takes care of everything. He has no specific area of ​​work. He sells home-made food during the breaks, looks after the interior of the school, repairs broken objects, and also keeps the school yard clean.</a:t>
            </a:r>
          </a:p>
          <a:p>
            <a:pPr lvl="0"/>
            <a:endParaRPr lang="de-DE"/>
          </a:p>
        </p:txBody>
      </p:sp>
      <p:pic>
        <p:nvPicPr>
          <p:cNvPr id="4" name="Grafik 6">
            <a:extLst>
              <a:ext uri="{FF2B5EF4-FFF2-40B4-BE49-F238E27FC236}">
                <a16:creationId xmlns:a16="http://schemas.microsoft.com/office/drawing/2014/main" id="{CAAE7BEB-6428-4978-A25D-BCB0E7603DAC}"/>
              </a:ext>
            </a:extLst>
          </p:cNvPr>
          <p:cNvPicPr>
            <a:picLocks noChangeAspect="1"/>
          </p:cNvPicPr>
          <p:nvPr/>
        </p:nvPicPr>
        <p:blipFill>
          <a:blip r:embed="rId2">
            <a:lum bright="10000"/>
          </a:blip>
          <a:stretch>
            <a:fillRect/>
          </a:stretch>
        </p:blipFill>
        <p:spPr>
          <a:xfrm>
            <a:off x="6672065" y="-819476"/>
            <a:ext cx="6542842" cy="8723787"/>
          </a:xfrm>
          <a:prstGeom prst="rect">
            <a:avLst/>
          </a:prstGeom>
          <a:noFill/>
          <a:ln cap="flat">
            <a:noFill/>
          </a:ln>
          <a:effectLst>
            <a:outerShdw dist="50794" dir="2700000" algn="tl">
              <a:srgbClr val="000000">
                <a:alpha val="40000"/>
              </a:srgbClr>
            </a:outerShdw>
          </a:effectLst>
        </p:spPr>
      </p:pic>
      <p:cxnSp>
        <p:nvCxnSpPr>
          <p:cNvPr id="5" name="Gerader Verbinder 5">
            <a:extLst>
              <a:ext uri="{FF2B5EF4-FFF2-40B4-BE49-F238E27FC236}">
                <a16:creationId xmlns:a16="http://schemas.microsoft.com/office/drawing/2014/main" id="{F7844E2A-3730-48D8-8693-CAC12714ABBD}"/>
              </a:ext>
            </a:extLst>
          </p:cNvPr>
          <p:cNvCxnSpPr/>
          <p:nvPr/>
        </p:nvCxnSpPr>
        <p:spPr>
          <a:xfrm>
            <a:off x="6672065" y="0"/>
            <a:ext cx="0" cy="7317431"/>
          </a:xfrm>
          <a:prstGeom prst="straightConnector1">
            <a:avLst/>
          </a:prstGeom>
          <a:noFill/>
          <a:ln w="152403" cap="flat">
            <a:solidFill>
              <a:srgbClr val="4E3B30"/>
            </a:solidFill>
            <a:prstDash val="solid"/>
            <a:miter/>
          </a:ln>
        </p:spPr>
      </p:cxn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A622E-4F1B-4229-BAFC-EAB382907926}"/>
              </a:ext>
            </a:extLst>
          </p:cNvPr>
          <p:cNvSpPr txBox="1">
            <a:spLocks noGrp="1"/>
          </p:cNvSpPr>
          <p:nvPr>
            <p:ph type="title"/>
          </p:nvPr>
        </p:nvSpPr>
        <p:spPr>
          <a:xfrm>
            <a:off x="909956" y="140378"/>
            <a:ext cx="9601200" cy="1485900"/>
          </a:xfrm>
        </p:spPr>
        <p:txBody>
          <a:bodyPr/>
          <a:lstStyle/>
          <a:p>
            <a:pPr lvl="0"/>
            <a:r>
              <a:rPr lang="de-DE" b="1" u="sng">
                <a:latin typeface="Arial" pitchFamily="34"/>
                <a:cs typeface="Arial" pitchFamily="34"/>
              </a:rPr>
              <a:t>Cooking team </a:t>
            </a:r>
            <a:r>
              <a:rPr lang="de-DE"/>
              <a:t/>
            </a:r>
            <a:br>
              <a:rPr lang="de-DE"/>
            </a:br>
            <a:endParaRPr lang="de-DE"/>
          </a:p>
        </p:txBody>
      </p:sp>
      <p:sp>
        <p:nvSpPr>
          <p:cNvPr id="3" name="Inhaltsplatzhalter 2">
            <a:extLst>
              <a:ext uri="{FF2B5EF4-FFF2-40B4-BE49-F238E27FC236}">
                <a16:creationId xmlns:a16="http://schemas.microsoft.com/office/drawing/2014/main" id="{475ADE96-9EE1-4845-A02E-B2E9E73C90A6}"/>
              </a:ext>
            </a:extLst>
          </p:cNvPr>
          <p:cNvSpPr txBox="1">
            <a:spLocks noGrp="1"/>
          </p:cNvSpPr>
          <p:nvPr>
            <p:ph idx="1"/>
          </p:nvPr>
        </p:nvSpPr>
        <p:spPr>
          <a:xfrm>
            <a:off x="4751771" y="1844070"/>
            <a:ext cx="6606475" cy="3441335"/>
          </a:xfrm>
        </p:spPr>
        <p:txBody>
          <a:bodyPr/>
          <a:lstStyle/>
          <a:p>
            <a:pPr lvl="0">
              <a:lnSpc>
                <a:spcPct val="150000"/>
              </a:lnSpc>
            </a:pPr>
            <a:r>
              <a:rPr lang="en-US" sz="2200">
                <a:solidFill>
                  <a:srgbClr val="000000"/>
                </a:solidFill>
                <a:latin typeface="Arial" pitchFamily="34"/>
                <a:cs typeface="Arial" pitchFamily="34"/>
              </a:rPr>
              <a:t>In this picture you can see the cook of the Middle School Wörth. Every day he and his team prepares a delicious meal for the students. Every day there are 2 dishes to choose from: a meat and a vegetarian dish, and there is also a large salad bar (But not in corona time).</a:t>
            </a:r>
            <a:endParaRPr lang="de-DE" sz="2200">
              <a:solidFill>
                <a:srgbClr val="000000"/>
              </a:solidFill>
              <a:latin typeface="Arial" pitchFamily="34"/>
              <a:cs typeface="Arial" pitchFamily="34"/>
            </a:endParaRPr>
          </a:p>
        </p:txBody>
      </p:sp>
      <p:pic>
        <p:nvPicPr>
          <p:cNvPr id="4" name="Grafik 3">
            <a:extLst>
              <a:ext uri="{FF2B5EF4-FFF2-40B4-BE49-F238E27FC236}">
                <a16:creationId xmlns:a16="http://schemas.microsoft.com/office/drawing/2014/main" id="{C38486C4-1D12-43EB-8642-1787383A1EF3}"/>
              </a:ext>
            </a:extLst>
          </p:cNvPr>
          <p:cNvPicPr>
            <a:picLocks noChangeAspect="1"/>
          </p:cNvPicPr>
          <p:nvPr/>
        </p:nvPicPr>
        <p:blipFill>
          <a:blip r:embed="rId2"/>
          <a:srcRect/>
          <a:stretch>
            <a:fillRect/>
          </a:stretch>
        </p:blipFill>
        <p:spPr>
          <a:xfrm>
            <a:off x="1032769" y="1181441"/>
            <a:ext cx="3104223" cy="4766593"/>
          </a:xfrm>
          <a:prstGeom prst="rect">
            <a:avLst/>
          </a:prstGeom>
          <a:noFill/>
          <a:ln w="38103" cap="flat">
            <a:solidFill>
              <a:srgbClr val="000000"/>
            </a:solidFill>
            <a:prstDash val="solid"/>
            <a:miter/>
          </a:ln>
          <a:effectLst>
            <a:outerShdw dist="38096" dir="2700000" algn="tl">
              <a:srgbClr val="000000">
                <a:alpha val="43000"/>
              </a:srgbClr>
            </a:outerShdw>
          </a:effec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E4110-00DE-49C7-AB8F-E528348335B5}"/>
              </a:ext>
            </a:extLst>
          </p:cNvPr>
          <p:cNvSpPr txBox="1">
            <a:spLocks noGrp="1"/>
          </p:cNvSpPr>
          <p:nvPr>
            <p:ph type="title"/>
          </p:nvPr>
        </p:nvSpPr>
        <p:spPr>
          <a:xfrm>
            <a:off x="980986" y="206215"/>
            <a:ext cx="9601200" cy="1485900"/>
          </a:xfrm>
        </p:spPr>
        <p:txBody>
          <a:bodyPr/>
          <a:lstStyle/>
          <a:p>
            <a:pPr lvl="0"/>
            <a:r>
              <a:rPr lang="de-DE" b="1" u="sng">
                <a:latin typeface="Arial" pitchFamily="34"/>
                <a:cs typeface="Arial" pitchFamily="34"/>
              </a:rPr>
              <a:t>Erasmus + teammember</a:t>
            </a:r>
            <a:r>
              <a:rPr lang="de-DE"/>
              <a:t/>
            </a:r>
            <a:br>
              <a:rPr lang="de-DE"/>
            </a:br>
            <a:endParaRPr lang="de-DE"/>
          </a:p>
        </p:txBody>
      </p:sp>
      <p:sp>
        <p:nvSpPr>
          <p:cNvPr id="3" name="Inhaltsplatzhalter 6">
            <a:extLst>
              <a:ext uri="{FF2B5EF4-FFF2-40B4-BE49-F238E27FC236}">
                <a16:creationId xmlns:a16="http://schemas.microsoft.com/office/drawing/2014/main" id="{534F9FE1-D64E-40DA-82CA-8CBD39262F7A}"/>
              </a:ext>
            </a:extLst>
          </p:cNvPr>
          <p:cNvSpPr txBox="1">
            <a:spLocks noGrp="1"/>
          </p:cNvSpPr>
          <p:nvPr>
            <p:ph idx="1"/>
          </p:nvPr>
        </p:nvSpPr>
        <p:spPr>
          <a:xfrm>
            <a:off x="8579522" y="2136934"/>
            <a:ext cx="3710863" cy="3100894"/>
          </a:xfrm>
        </p:spPr>
        <p:txBody>
          <a:bodyPr/>
          <a:lstStyle/>
          <a:p>
            <a:pPr marL="0" lvl="0" indent="0">
              <a:buNone/>
            </a:pPr>
            <a:r>
              <a:rPr lang="de-DE" sz="2400">
                <a:solidFill>
                  <a:srgbClr val="000000"/>
                </a:solidFill>
                <a:latin typeface="Arial" pitchFamily="34"/>
                <a:cs typeface="Arial" pitchFamily="34"/>
              </a:rPr>
              <a:t>Andrea Thaler</a:t>
            </a:r>
          </a:p>
          <a:p>
            <a:pPr marL="0" lvl="0" indent="0">
              <a:buNone/>
            </a:pPr>
            <a:r>
              <a:rPr lang="de-DE" sz="2400">
                <a:solidFill>
                  <a:srgbClr val="000000"/>
                </a:solidFill>
                <a:latin typeface="Arial" pitchFamily="34"/>
                <a:cs typeface="Arial" pitchFamily="34"/>
              </a:rPr>
              <a:t>Klaus Zierer</a:t>
            </a:r>
          </a:p>
          <a:p>
            <a:pPr marL="0" lvl="0" indent="0">
              <a:buNone/>
            </a:pPr>
            <a:r>
              <a:rPr lang="de-DE" sz="2400">
                <a:solidFill>
                  <a:srgbClr val="000000"/>
                </a:solidFill>
                <a:latin typeface="Arial" pitchFamily="34"/>
                <a:cs typeface="Arial" pitchFamily="34"/>
              </a:rPr>
              <a:t>Peter Wunsch</a:t>
            </a:r>
          </a:p>
          <a:p>
            <a:pPr marL="0" lvl="0" indent="0">
              <a:buNone/>
            </a:pPr>
            <a:r>
              <a:rPr lang="de-DE" sz="2400">
                <a:solidFill>
                  <a:srgbClr val="000000"/>
                </a:solidFill>
                <a:latin typeface="Arial" pitchFamily="34"/>
                <a:cs typeface="Arial" pitchFamily="34"/>
              </a:rPr>
              <a:t>Franz Schifferl</a:t>
            </a:r>
          </a:p>
          <a:p>
            <a:pPr marL="0" lvl="0" indent="0">
              <a:buNone/>
            </a:pPr>
            <a:r>
              <a:rPr lang="de-DE" sz="2400">
                <a:solidFill>
                  <a:srgbClr val="000000"/>
                </a:solidFill>
                <a:latin typeface="Arial" pitchFamily="34"/>
                <a:cs typeface="Arial" pitchFamily="34"/>
              </a:rPr>
              <a:t>Sabine Bäumel</a:t>
            </a:r>
          </a:p>
          <a:p>
            <a:pPr marL="0" lvl="0" indent="0">
              <a:buNone/>
            </a:pPr>
            <a:r>
              <a:rPr lang="de-DE" sz="2400">
                <a:solidFill>
                  <a:srgbClr val="000000"/>
                </a:solidFill>
                <a:latin typeface="Arial" pitchFamily="34"/>
                <a:cs typeface="Arial" pitchFamily="34"/>
              </a:rPr>
              <a:t>Karin Zelenka</a:t>
            </a:r>
          </a:p>
        </p:txBody>
      </p:sp>
      <p:pic>
        <p:nvPicPr>
          <p:cNvPr id="4" name="Grafik 7">
            <a:extLst>
              <a:ext uri="{FF2B5EF4-FFF2-40B4-BE49-F238E27FC236}">
                <a16:creationId xmlns:a16="http://schemas.microsoft.com/office/drawing/2014/main" id="{92EA08A3-D8D5-4003-8166-82F86E0014AC}"/>
              </a:ext>
            </a:extLst>
          </p:cNvPr>
          <p:cNvPicPr>
            <a:picLocks noChangeAspect="1"/>
          </p:cNvPicPr>
          <p:nvPr/>
        </p:nvPicPr>
        <p:blipFill>
          <a:blip r:embed="rId2"/>
          <a:stretch>
            <a:fillRect/>
          </a:stretch>
        </p:blipFill>
        <p:spPr>
          <a:xfrm>
            <a:off x="1069756" y="1236405"/>
            <a:ext cx="7019281" cy="5264456"/>
          </a:xfrm>
          <a:prstGeom prst="rect">
            <a:avLst/>
          </a:prstGeom>
          <a:noFill/>
          <a:ln w="38103" cap="sq">
            <a:solidFill>
              <a:srgbClr val="000000"/>
            </a:solidFill>
            <a:prstDash val="solid"/>
            <a:miter/>
          </a:ln>
          <a:effectLst>
            <a:outerShdw dist="38096" dir="2700000" algn="tl">
              <a:srgbClr val="000000">
                <a:alpha val="43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C5340-C1B9-467C-93D7-F7B7C07B3963}"/>
              </a:ext>
            </a:extLst>
          </p:cNvPr>
          <p:cNvSpPr txBox="1">
            <a:spLocks noGrp="1"/>
          </p:cNvSpPr>
          <p:nvPr>
            <p:ph type="title"/>
          </p:nvPr>
        </p:nvSpPr>
        <p:spPr>
          <a:xfrm>
            <a:off x="851507" y="161501"/>
            <a:ext cx="9601200" cy="1485900"/>
          </a:xfrm>
        </p:spPr>
        <p:txBody>
          <a:bodyPr/>
          <a:lstStyle/>
          <a:p>
            <a:pPr lvl="0"/>
            <a:r>
              <a:rPr lang="de-DE" b="1" u="sng">
                <a:latin typeface="Arial" pitchFamily="34"/>
                <a:cs typeface="Arial" pitchFamily="34"/>
              </a:rPr>
              <a:t> </a:t>
            </a:r>
            <a:r>
              <a:rPr lang="en-US" sz="4000" b="1" u="sng">
                <a:latin typeface="Arial" pitchFamily="34"/>
                <a:cs typeface="Arial" pitchFamily="34"/>
              </a:rPr>
              <a:t>Class 5G2, 7G and 10MG</a:t>
            </a:r>
            <a:r>
              <a:rPr lang="en-US" b="1">
                <a:latin typeface="Arial" pitchFamily="34"/>
                <a:cs typeface="Arial" pitchFamily="34"/>
              </a:rPr>
              <a:t/>
            </a:r>
            <a:br>
              <a:rPr lang="en-US" b="1">
                <a:latin typeface="Arial" pitchFamily="34"/>
                <a:cs typeface="Arial" pitchFamily="34"/>
              </a:rPr>
            </a:br>
            <a:endParaRPr lang="de-DE" b="1">
              <a:latin typeface="Arial" pitchFamily="34"/>
              <a:cs typeface="Arial" pitchFamily="34"/>
            </a:endParaRPr>
          </a:p>
        </p:txBody>
      </p:sp>
      <p:pic>
        <p:nvPicPr>
          <p:cNvPr id="3" name="Grafik 3">
            <a:extLst>
              <a:ext uri="{FF2B5EF4-FFF2-40B4-BE49-F238E27FC236}">
                <a16:creationId xmlns:a16="http://schemas.microsoft.com/office/drawing/2014/main" id="{56AC80BD-F1F8-4AED-8B43-B76D0A2208D5}"/>
              </a:ext>
            </a:extLst>
          </p:cNvPr>
          <p:cNvPicPr>
            <a:picLocks noChangeAspect="1"/>
          </p:cNvPicPr>
          <p:nvPr/>
        </p:nvPicPr>
        <p:blipFill>
          <a:blip r:embed="rId2"/>
          <a:stretch>
            <a:fillRect/>
          </a:stretch>
        </p:blipFill>
        <p:spPr>
          <a:xfrm>
            <a:off x="7828480" y="3910276"/>
            <a:ext cx="4363516" cy="3015627"/>
          </a:xfrm>
          <a:prstGeom prst="rect">
            <a:avLst/>
          </a:prstGeom>
          <a:noFill/>
          <a:ln w="38103" cap="sq">
            <a:solidFill>
              <a:srgbClr val="000000"/>
            </a:solidFill>
            <a:prstDash val="solid"/>
            <a:miter/>
          </a:ln>
          <a:effectLst>
            <a:outerShdw dist="38096" dir="2700000" algn="tl">
              <a:srgbClr val="000000">
                <a:alpha val="43000"/>
              </a:srgbClr>
            </a:outerShdw>
          </a:effectLst>
        </p:spPr>
      </p:pic>
      <p:pic>
        <p:nvPicPr>
          <p:cNvPr id="4" name="Grafik 4">
            <a:extLst>
              <a:ext uri="{FF2B5EF4-FFF2-40B4-BE49-F238E27FC236}">
                <a16:creationId xmlns:a16="http://schemas.microsoft.com/office/drawing/2014/main" id="{95F9051E-14C6-4ABC-AD6C-94E3C9984C40}"/>
              </a:ext>
            </a:extLst>
          </p:cNvPr>
          <p:cNvPicPr>
            <a:picLocks noChangeAspect="1"/>
          </p:cNvPicPr>
          <p:nvPr/>
        </p:nvPicPr>
        <p:blipFill>
          <a:blip r:embed="rId3"/>
          <a:stretch>
            <a:fillRect/>
          </a:stretch>
        </p:blipFill>
        <p:spPr>
          <a:xfrm>
            <a:off x="7830107" y="904451"/>
            <a:ext cx="4361898" cy="2952433"/>
          </a:xfrm>
          <a:prstGeom prst="rect">
            <a:avLst/>
          </a:prstGeom>
          <a:noFill/>
          <a:ln w="38103" cap="sq">
            <a:solidFill>
              <a:srgbClr val="000000"/>
            </a:solidFill>
            <a:prstDash val="solid"/>
            <a:miter/>
          </a:ln>
          <a:effectLst>
            <a:outerShdw dist="38096" dir="2700000" algn="tl">
              <a:srgbClr val="000000">
                <a:alpha val="43000"/>
              </a:srgbClr>
            </a:outerShdw>
          </a:effectLst>
        </p:spPr>
      </p:pic>
      <p:pic>
        <p:nvPicPr>
          <p:cNvPr id="5" name="Grafik 5">
            <a:extLst>
              <a:ext uri="{FF2B5EF4-FFF2-40B4-BE49-F238E27FC236}">
                <a16:creationId xmlns:a16="http://schemas.microsoft.com/office/drawing/2014/main" id="{8B89F823-ED61-4658-BF2E-6EA1C5FAA647}"/>
              </a:ext>
            </a:extLst>
          </p:cNvPr>
          <p:cNvPicPr>
            <a:picLocks noChangeAspect="1"/>
          </p:cNvPicPr>
          <p:nvPr/>
        </p:nvPicPr>
        <p:blipFill>
          <a:blip r:embed="rId4"/>
          <a:stretch>
            <a:fillRect/>
          </a:stretch>
        </p:blipFill>
        <p:spPr>
          <a:xfrm>
            <a:off x="1430898" y="1366113"/>
            <a:ext cx="5225503" cy="3919127"/>
          </a:xfrm>
          <a:prstGeom prst="rect">
            <a:avLst/>
          </a:prstGeom>
          <a:noFill/>
          <a:ln w="38103" cap="sq">
            <a:solidFill>
              <a:srgbClr val="000000"/>
            </a:solidFill>
            <a:prstDash val="solid"/>
            <a:miter/>
          </a:ln>
          <a:effectLst>
            <a:outerShdw dist="38096" dir="2700000" algn="tl">
              <a:srgbClr val="000000">
                <a:alpha val="43000"/>
              </a:srgbClr>
            </a:outerShdw>
          </a:effectLst>
        </p:spPr>
      </p:pic>
      <p:sp>
        <p:nvSpPr>
          <p:cNvPr id="6" name="Textfeld 6">
            <a:extLst>
              <a:ext uri="{FF2B5EF4-FFF2-40B4-BE49-F238E27FC236}">
                <a16:creationId xmlns:a16="http://schemas.microsoft.com/office/drawing/2014/main" id="{3A6BE816-5B88-457D-824B-A4A89DDE788D}"/>
              </a:ext>
            </a:extLst>
          </p:cNvPr>
          <p:cNvSpPr txBox="1"/>
          <p:nvPr/>
        </p:nvSpPr>
        <p:spPr>
          <a:xfrm>
            <a:off x="10452707" y="6464231"/>
            <a:ext cx="214470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1" i="0" u="none" strike="noStrike" kern="1200" cap="none" spc="0" baseline="0">
                <a:solidFill>
                  <a:srgbClr val="FFFFFF"/>
                </a:solidFill>
                <a:uFillTx/>
                <a:latin typeface="Arial" pitchFamily="34"/>
                <a:cs typeface="Arial" pitchFamily="34"/>
              </a:rPr>
              <a:t>Class 5G2</a:t>
            </a:r>
          </a:p>
        </p:txBody>
      </p:sp>
      <p:sp>
        <p:nvSpPr>
          <p:cNvPr id="7" name="Textfeld 7">
            <a:extLst>
              <a:ext uri="{FF2B5EF4-FFF2-40B4-BE49-F238E27FC236}">
                <a16:creationId xmlns:a16="http://schemas.microsoft.com/office/drawing/2014/main" id="{A9FEEAD9-5D1F-4C8E-B3D7-0398073875DB}"/>
              </a:ext>
            </a:extLst>
          </p:cNvPr>
          <p:cNvSpPr txBox="1"/>
          <p:nvPr/>
        </p:nvSpPr>
        <p:spPr>
          <a:xfrm>
            <a:off x="10649779" y="904451"/>
            <a:ext cx="194762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1" i="0" u="none" strike="noStrike" kern="1200" cap="none" spc="0" baseline="0">
                <a:solidFill>
                  <a:srgbClr val="FFFFFF"/>
                </a:solidFill>
                <a:uFillTx/>
                <a:latin typeface="Arial" pitchFamily="34"/>
                <a:cs typeface="Arial" pitchFamily="34"/>
              </a:rPr>
              <a:t>Class 7G</a:t>
            </a:r>
          </a:p>
        </p:txBody>
      </p:sp>
      <p:sp>
        <p:nvSpPr>
          <p:cNvPr id="8" name="Textfeld 8">
            <a:extLst>
              <a:ext uri="{FF2B5EF4-FFF2-40B4-BE49-F238E27FC236}">
                <a16:creationId xmlns:a16="http://schemas.microsoft.com/office/drawing/2014/main" id="{4148A900-19CF-40FC-89B7-2B7DCDF4E47F}"/>
              </a:ext>
            </a:extLst>
          </p:cNvPr>
          <p:cNvSpPr txBox="1"/>
          <p:nvPr/>
        </p:nvSpPr>
        <p:spPr>
          <a:xfrm>
            <a:off x="3124934" y="5418085"/>
            <a:ext cx="307167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1" i="0" u="none" strike="noStrike" kern="1200" cap="none" spc="0" baseline="0">
                <a:solidFill>
                  <a:srgbClr val="000000"/>
                </a:solidFill>
                <a:uFillTx/>
                <a:latin typeface="Arial" pitchFamily="34"/>
                <a:cs typeface="Arial" pitchFamily="34"/>
              </a:rPr>
              <a:t>Class 10MG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FBBF2-EBD7-41E5-B63C-EDCC78F3251D}"/>
              </a:ext>
            </a:extLst>
          </p:cNvPr>
          <p:cNvSpPr txBox="1">
            <a:spLocks noGrp="1"/>
          </p:cNvSpPr>
          <p:nvPr>
            <p:ph type="title"/>
          </p:nvPr>
        </p:nvSpPr>
        <p:spPr>
          <a:xfrm>
            <a:off x="838934" y="235256"/>
            <a:ext cx="9601200" cy="1485900"/>
          </a:xfrm>
        </p:spPr>
        <p:txBody>
          <a:bodyPr/>
          <a:lstStyle/>
          <a:p>
            <a:pPr lvl="0"/>
            <a:r>
              <a:rPr lang="de-DE" b="1" u="sng">
                <a:latin typeface="Arial" pitchFamily="34"/>
                <a:cs typeface="Arial" pitchFamily="34"/>
              </a:rPr>
              <a:t>Secretaries</a:t>
            </a:r>
            <a:r>
              <a:rPr lang="de-DE"/>
              <a:t/>
            </a:r>
            <a:br>
              <a:rPr lang="de-DE"/>
            </a:br>
            <a:endParaRPr lang="de-DE"/>
          </a:p>
        </p:txBody>
      </p:sp>
      <p:sp>
        <p:nvSpPr>
          <p:cNvPr id="3" name="Inhaltsplatzhalter 2">
            <a:extLst>
              <a:ext uri="{FF2B5EF4-FFF2-40B4-BE49-F238E27FC236}">
                <a16:creationId xmlns:a16="http://schemas.microsoft.com/office/drawing/2014/main" id="{06226BF8-1AFB-43F6-97A7-FB9F8E423F7C}"/>
              </a:ext>
            </a:extLst>
          </p:cNvPr>
          <p:cNvSpPr txBox="1">
            <a:spLocks noGrp="1"/>
          </p:cNvSpPr>
          <p:nvPr>
            <p:ph idx="1"/>
          </p:nvPr>
        </p:nvSpPr>
        <p:spPr>
          <a:xfrm>
            <a:off x="3870664" y="1401921"/>
            <a:ext cx="4944855" cy="5220821"/>
          </a:xfrm>
        </p:spPr>
        <p:txBody>
          <a:bodyPr/>
          <a:lstStyle/>
          <a:p>
            <a:pPr lvl="0">
              <a:lnSpc>
                <a:spcPct val="150000"/>
              </a:lnSpc>
            </a:pPr>
            <a:r>
              <a:rPr lang="en-US" sz="2200">
                <a:solidFill>
                  <a:srgbClr val="000000"/>
                </a:solidFill>
                <a:latin typeface="Arial" pitchFamily="34"/>
                <a:cs typeface="Arial" pitchFamily="34"/>
              </a:rPr>
              <a:t>They organize the school process. The two ladies also deal with school events, letters from parents and general school activities. They take care of the students’ who don’t feel well and send them home if necessary. So one of their jobs is to pay attention to the school's health system.</a:t>
            </a:r>
            <a:endParaRPr lang="de-DE" sz="2200">
              <a:solidFill>
                <a:srgbClr val="000000"/>
              </a:solidFill>
              <a:latin typeface="Arial" pitchFamily="34"/>
              <a:cs typeface="Arial" pitchFamily="34"/>
            </a:endParaRPr>
          </a:p>
        </p:txBody>
      </p:sp>
      <p:pic>
        <p:nvPicPr>
          <p:cNvPr id="4" name="Grafik 3">
            <a:extLst>
              <a:ext uri="{FF2B5EF4-FFF2-40B4-BE49-F238E27FC236}">
                <a16:creationId xmlns:a16="http://schemas.microsoft.com/office/drawing/2014/main" id="{FB4B0840-B8C6-403B-A1C8-F6CF291FA18D}"/>
              </a:ext>
            </a:extLst>
          </p:cNvPr>
          <p:cNvPicPr>
            <a:picLocks noChangeAspect="1"/>
          </p:cNvPicPr>
          <p:nvPr/>
        </p:nvPicPr>
        <p:blipFill>
          <a:blip r:embed="rId2"/>
          <a:srcRect t="12619" b="46"/>
          <a:stretch>
            <a:fillRect/>
          </a:stretch>
        </p:blipFill>
        <p:spPr>
          <a:xfrm>
            <a:off x="9337962" y="1647995"/>
            <a:ext cx="2572536" cy="3936062"/>
          </a:xfrm>
          <a:prstGeom prst="rect">
            <a:avLst/>
          </a:prstGeom>
          <a:noFill/>
          <a:ln w="38103" cap="flat">
            <a:solidFill>
              <a:srgbClr val="000000"/>
            </a:solidFill>
            <a:prstDash val="solid"/>
            <a:miter/>
          </a:ln>
          <a:effectLst>
            <a:outerShdw dist="38096" dir="2700000" algn="tl">
              <a:srgbClr val="000000">
                <a:alpha val="43000"/>
              </a:srgbClr>
            </a:outerShdw>
          </a:effectLst>
        </p:spPr>
      </p:pic>
      <p:pic>
        <p:nvPicPr>
          <p:cNvPr id="5" name="Picture 1" descr="H:\Bilder\IMG-20201028-WA0000.jpg">
            <a:extLst>
              <a:ext uri="{FF2B5EF4-FFF2-40B4-BE49-F238E27FC236}">
                <a16:creationId xmlns:a16="http://schemas.microsoft.com/office/drawing/2014/main" id="{03F8682F-1C2B-499A-8680-E0319B9B34C8}"/>
              </a:ext>
            </a:extLst>
          </p:cNvPr>
          <p:cNvPicPr>
            <a:picLocks noChangeAspect="1"/>
          </p:cNvPicPr>
          <p:nvPr/>
        </p:nvPicPr>
        <p:blipFill>
          <a:blip r:embed="rId3"/>
          <a:srcRect/>
          <a:stretch>
            <a:fillRect/>
          </a:stretch>
        </p:blipFill>
        <p:spPr>
          <a:xfrm>
            <a:off x="1023030" y="1266270"/>
            <a:ext cx="2663537" cy="3870572"/>
          </a:xfrm>
          <a:prstGeom prst="rect">
            <a:avLst/>
          </a:prstGeom>
          <a:noFill/>
          <a:ln w="38103" cap="flat">
            <a:solidFill>
              <a:srgbClr val="000000"/>
            </a:solidFill>
            <a:prstDash val="solid"/>
            <a:miter/>
          </a:ln>
          <a:effectLst>
            <a:outerShdw dist="38096" dir="2700000" algn="tl">
              <a:srgbClr val="000000">
                <a:alpha val="43000"/>
              </a:srgbClr>
            </a:outerShdw>
          </a:effectLst>
        </p:spPr>
      </p:pic>
    </p:spTree>
  </p:cSld>
  <p:clrMapOvr>
    <a:masterClrMapping/>
  </p:clrMapOvr>
  <p:transition spd="med">
    <p:fade/>
  </p:transition>
</p:sld>
</file>

<file path=ppt/theme/theme1.xml><?xml version="1.0" encoding="utf-8"?>
<a:theme xmlns:a="http://schemas.openxmlformats.org/drawingml/2006/main" name="Zuschneid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TM10001105%5b%5bfn=Ernte%5d%5d</Template>
  <TotalTime>0</TotalTime>
  <Words>492</Words>
  <Application>Microsoft Office PowerPoint</Application>
  <PresentationFormat>Widescreen</PresentationFormat>
  <Paragraphs>37</Paragraphs>
  <Slides>11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Franklin Gothic Book</vt:lpstr>
      <vt:lpstr>Zuschneiden</vt:lpstr>
      <vt:lpstr>PowerPoint Presentation</vt:lpstr>
      <vt:lpstr>Outline:</vt:lpstr>
      <vt:lpstr>Welcome</vt:lpstr>
      <vt:lpstr>Cleaner</vt:lpstr>
      <vt:lpstr>Maintenance man</vt:lpstr>
      <vt:lpstr>Cooking team  </vt:lpstr>
      <vt:lpstr>Erasmus + teammember </vt:lpstr>
      <vt:lpstr> Class 5G2, 7G and 10MG </vt:lpstr>
      <vt:lpstr>Secretaries </vt:lpstr>
      <vt:lpstr>Deputy headmaster  </vt:lpstr>
      <vt:lpstr>Headmaster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Schüler</dc:creator>
  <cp:lastModifiedBy>Victoria Reinholdsdóttir</cp:lastModifiedBy>
  <cp:revision>20</cp:revision>
  <dcterms:created xsi:type="dcterms:W3CDTF">2020-10-15T12:06:48Z</dcterms:created>
  <dcterms:modified xsi:type="dcterms:W3CDTF">2021-10-08T14:49:36Z</dcterms:modified>
</cp:coreProperties>
</file>