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3" r:id="rId8"/>
    <p:sldId id="262" r:id="rId9"/>
    <p:sldId id="261" r:id="rId10"/>
    <p:sldId id="267" r:id="rId11"/>
    <p:sldId id="264" r:id="rId12"/>
    <p:sldId id="266"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5" d="100"/>
          <a:sy n="65" d="100"/>
        </p:scale>
        <p:origin x="1312"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85660A-19DB-452E-B52B-8502A3A7CB7B}" type="datetimeFigureOut">
              <a:rPr lang="es-ES" smtClean="0"/>
              <a:pPr/>
              <a:t>08/10/2021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98F75E9-CAFF-4B39-9844-8D57DB4725B0}"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5660A-19DB-452E-B52B-8502A3A7CB7B}" type="datetimeFigureOut">
              <a:rPr lang="es-ES" smtClean="0"/>
              <a:pPr/>
              <a:t>08/10/2021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F75E9-CAFF-4B39-9844-8D57DB4725B0}"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6.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scudo_valsequillo[1].png"/>
          <p:cNvPicPr>
            <a:picLocks noChangeAspect="1"/>
          </p:cNvPicPr>
          <p:nvPr/>
        </p:nvPicPr>
        <p:blipFill>
          <a:blip r:embed="rId2" cstate="print"/>
          <a:stretch>
            <a:fillRect/>
          </a:stretch>
        </p:blipFill>
        <p:spPr>
          <a:xfrm>
            <a:off x="0" y="0"/>
            <a:ext cx="9086049" cy="6858001"/>
          </a:xfrm>
          <a:prstGeom prst="rect">
            <a:avLst/>
          </a:prstGeom>
        </p:spPr>
      </p:pic>
      <p:sp>
        <p:nvSpPr>
          <p:cNvPr id="4" name="3 Rectángulo"/>
          <p:cNvSpPr/>
          <p:nvPr/>
        </p:nvSpPr>
        <p:spPr>
          <a:xfrm>
            <a:off x="0" y="1556792"/>
            <a:ext cx="9144000" cy="3631763"/>
          </a:xfrm>
          <a:prstGeom prst="rect">
            <a:avLst/>
          </a:prstGeom>
          <a:noFill/>
        </p:spPr>
        <p:txBody>
          <a:bodyPr wrap="square" lIns="91440" tIns="45720" rIns="91440" bIns="45720">
            <a:spAutoFit/>
          </a:bodyPr>
          <a:lstStyle/>
          <a:p>
            <a:pPr algn="ctr"/>
            <a:r>
              <a:rPr lang="es-ES" sz="11500" b="1" i="1" cap="none" spc="0" dirty="0">
                <a:ln w="1905"/>
                <a:blipFill>
                  <a:blip r:embed="rId3"/>
                  <a:tile tx="0" ty="0" sx="100000" sy="100000" flip="none" algn="tl"/>
                </a:blipFill>
                <a:effectLst>
                  <a:innerShdw blurRad="69850" dist="43180" dir="5400000">
                    <a:srgbClr val="000000">
                      <a:alpha val="65000"/>
                    </a:srgbClr>
                  </a:innerShdw>
                </a:effectLst>
              </a:rPr>
              <a:t>My </a:t>
            </a:r>
            <a:r>
              <a:rPr lang="es-ES" sz="11500" b="1" i="1" cap="none" spc="0" dirty="0" err="1">
                <a:ln w="1905"/>
                <a:blipFill>
                  <a:blip r:embed="rId3"/>
                  <a:tile tx="0" ty="0" sx="100000" sy="100000" flip="none" algn="tl"/>
                </a:blipFill>
                <a:effectLst>
                  <a:innerShdw blurRad="69850" dist="43180" dir="5400000">
                    <a:srgbClr val="000000">
                      <a:alpha val="65000"/>
                    </a:srgbClr>
                  </a:innerShdw>
                </a:effectLst>
              </a:rPr>
              <a:t>town</a:t>
            </a:r>
            <a:r>
              <a:rPr lang="es-ES" sz="11500" b="1" i="1" dirty="0">
                <a:ln w="1905"/>
                <a:blipFill>
                  <a:blip r:embed="rId3"/>
                  <a:tile tx="0" ty="0" sx="100000" sy="100000" flip="none" algn="tl"/>
                </a:blipFill>
                <a:effectLst>
                  <a:innerShdw blurRad="69850" dist="43180" dir="5400000">
                    <a:srgbClr val="000000">
                      <a:alpha val="65000"/>
                    </a:srgbClr>
                  </a:innerShdw>
                </a:effectLst>
              </a:rPr>
              <a:t>, Valsequillo</a:t>
            </a:r>
            <a:endParaRPr lang="es-ES" sz="11500" b="1" i="1" cap="none" spc="0" dirty="0">
              <a:ln w="1905"/>
              <a:blipFill>
                <a:blip r:embed="rId3"/>
                <a:tile tx="0" ty="0" sx="100000" sy="100000" flip="none" algn="tl"/>
              </a:blip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230_1024_652.jpg"/>
          <p:cNvPicPr>
            <a:picLocks noChangeAspect="1"/>
          </p:cNvPicPr>
          <p:nvPr/>
        </p:nvPicPr>
        <p:blipFill>
          <a:blip r:embed="rId2" cstate="print"/>
          <a:stretch>
            <a:fillRect/>
          </a:stretch>
        </p:blipFill>
        <p:spPr>
          <a:xfrm>
            <a:off x="4427984" y="3356992"/>
            <a:ext cx="4716016" cy="3501008"/>
          </a:xfrm>
          <a:prstGeom prst="rect">
            <a:avLst/>
          </a:prstGeom>
        </p:spPr>
      </p:pic>
      <p:pic>
        <p:nvPicPr>
          <p:cNvPr id="5" name="4 Imagen" descr="213_1024_683.jpg"/>
          <p:cNvPicPr>
            <a:picLocks noChangeAspect="1"/>
          </p:cNvPicPr>
          <p:nvPr/>
        </p:nvPicPr>
        <p:blipFill>
          <a:blip r:embed="rId3" cstate="print"/>
          <a:stretch>
            <a:fillRect/>
          </a:stretch>
        </p:blipFill>
        <p:spPr>
          <a:xfrm>
            <a:off x="4499992" y="1"/>
            <a:ext cx="4644008" cy="3573016"/>
          </a:xfrm>
          <a:prstGeom prst="rect">
            <a:avLst/>
          </a:prstGeom>
        </p:spPr>
      </p:pic>
      <p:pic>
        <p:nvPicPr>
          <p:cNvPr id="4" name="3 Imagen" descr="204_1024_632.jpg"/>
          <p:cNvPicPr>
            <a:picLocks noChangeAspect="1"/>
          </p:cNvPicPr>
          <p:nvPr/>
        </p:nvPicPr>
        <p:blipFill>
          <a:blip r:embed="rId4" cstate="print"/>
          <a:stretch>
            <a:fillRect/>
          </a:stretch>
        </p:blipFill>
        <p:spPr>
          <a:xfrm>
            <a:off x="0" y="0"/>
            <a:ext cx="4739150" cy="3789039"/>
          </a:xfrm>
          <a:prstGeom prst="rect">
            <a:avLst/>
          </a:prstGeom>
        </p:spPr>
      </p:pic>
      <p:pic>
        <p:nvPicPr>
          <p:cNvPr id="7" name="6 Imagen" descr="225_1024_670.jpg"/>
          <p:cNvPicPr>
            <a:picLocks noChangeAspect="1"/>
          </p:cNvPicPr>
          <p:nvPr/>
        </p:nvPicPr>
        <p:blipFill>
          <a:blip r:embed="rId5" cstate="print"/>
          <a:stretch>
            <a:fillRect/>
          </a:stretch>
        </p:blipFill>
        <p:spPr>
          <a:xfrm>
            <a:off x="2843808" y="3429000"/>
            <a:ext cx="2520281" cy="3429000"/>
          </a:xfrm>
          <a:prstGeom prst="rect">
            <a:avLst/>
          </a:prstGeom>
        </p:spPr>
      </p:pic>
      <p:sp>
        <p:nvSpPr>
          <p:cNvPr id="2" name="1 Título"/>
          <p:cNvSpPr>
            <a:spLocks noGrp="1"/>
          </p:cNvSpPr>
          <p:nvPr>
            <p:ph type="title"/>
          </p:nvPr>
        </p:nvSpPr>
        <p:spPr>
          <a:xfrm>
            <a:off x="0" y="3861048"/>
            <a:ext cx="2879304" cy="2996952"/>
          </a:xfrm>
        </p:spPr>
        <p:txBody>
          <a:bodyPr>
            <a:normAutofit/>
          </a:bodyPr>
          <a:lstStyle/>
          <a:p>
            <a:r>
              <a:rPr lang="en-US" sz="2400" dirty="0">
                <a:solidFill>
                  <a:srgbClr val="FF0000"/>
                </a:solidFill>
              </a:rPr>
              <a:t>After the party, the fireworks begin and it is a very beautiful show. The fireworks are from our pyrotechnic San Miguel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2411.jpg"/>
          <p:cNvPicPr>
            <a:picLocks noGrp="1" noChangeAspect="1"/>
          </p:cNvPicPr>
          <p:nvPr>
            <p:ph idx="1"/>
          </p:nvPr>
        </p:nvPicPr>
        <p:blipFill>
          <a:blip r:embed="rId2" cstate="print"/>
          <a:stretch>
            <a:fillRect/>
          </a:stretch>
        </p:blipFill>
        <p:spPr>
          <a:xfrm>
            <a:off x="0" y="0"/>
            <a:ext cx="5615608" cy="3284984"/>
          </a:xfrm>
        </p:spPr>
      </p:pic>
      <p:pic>
        <p:nvPicPr>
          <p:cNvPr id="6" name="5 Imagen" descr="almendro (1).jpg"/>
          <p:cNvPicPr>
            <a:picLocks noChangeAspect="1"/>
          </p:cNvPicPr>
          <p:nvPr/>
        </p:nvPicPr>
        <p:blipFill>
          <a:blip r:embed="rId3" cstate="print"/>
          <a:stretch>
            <a:fillRect/>
          </a:stretch>
        </p:blipFill>
        <p:spPr>
          <a:xfrm>
            <a:off x="0" y="3284984"/>
            <a:ext cx="4139952" cy="3573016"/>
          </a:xfrm>
          <a:prstGeom prst="rect">
            <a:avLst/>
          </a:prstGeom>
        </p:spPr>
      </p:pic>
      <p:pic>
        <p:nvPicPr>
          <p:cNvPr id="7" name="6 Imagen" descr="ametller.jpg"/>
          <p:cNvPicPr>
            <a:picLocks noChangeAspect="1"/>
          </p:cNvPicPr>
          <p:nvPr/>
        </p:nvPicPr>
        <p:blipFill>
          <a:blip r:embed="rId4" cstate="print"/>
          <a:stretch>
            <a:fillRect/>
          </a:stretch>
        </p:blipFill>
        <p:spPr>
          <a:xfrm>
            <a:off x="4139952" y="3284984"/>
            <a:ext cx="5004048" cy="3573016"/>
          </a:xfrm>
          <a:prstGeom prst="rect">
            <a:avLst/>
          </a:prstGeom>
        </p:spPr>
      </p:pic>
      <p:sp>
        <p:nvSpPr>
          <p:cNvPr id="9" name="8 CuadroTexto"/>
          <p:cNvSpPr txBox="1"/>
          <p:nvPr/>
        </p:nvSpPr>
        <p:spPr>
          <a:xfrm>
            <a:off x="5687616" y="0"/>
            <a:ext cx="3456384" cy="3046988"/>
          </a:xfrm>
          <a:prstGeom prst="rect">
            <a:avLst/>
          </a:prstGeom>
          <a:noFill/>
        </p:spPr>
        <p:txBody>
          <a:bodyPr wrap="square" rtlCol="0">
            <a:spAutoFit/>
          </a:bodyPr>
          <a:lstStyle/>
          <a:p>
            <a:r>
              <a:rPr lang="en-US" sz="2400" dirty="0">
                <a:solidFill>
                  <a:srgbClr val="FF0000"/>
                </a:solidFill>
              </a:rPr>
              <a:t>Every year we celebrate a party when the almond trees flourish. We dance and sing our typical dances, there are artisans who sell there goods, we go to the village and met with our friends.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P9172246.jpg"/>
          <p:cNvPicPr>
            <a:picLocks noChangeAspect="1"/>
          </p:cNvPicPr>
          <p:nvPr/>
        </p:nvPicPr>
        <p:blipFill>
          <a:blip r:embed="rId2" cstate="print"/>
          <a:stretch>
            <a:fillRect/>
          </a:stretch>
        </p:blipFill>
        <p:spPr>
          <a:xfrm>
            <a:off x="6660231" y="3356992"/>
            <a:ext cx="2483769" cy="3501008"/>
          </a:xfrm>
          <a:prstGeom prst="rect">
            <a:avLst/>
          </a:prstGeom>
        </p:spPr>
      </p:pic>
      <p:pic>
        <p:nvPicPr>
          <p:cNvPr id="9" name="8 Imagen" descr="P9172250.jpg"/>
          <p:cNvPicPr>
            <a:picLocks noChangeAspect="1"/>
          </p:cNvPicPr>
          <p:nvPr/>
        </p:nvPicPr>
        <p:blipFill>
          <a:blip r:embed="rId3" cstate="print"/>
          <a:stretch>
            <a:fillRect/>
          </a:stretch>
        </p:blipFill>
        <p:spPr>
          <a:xfrm>
            <a:off x="4067944" y="3356992"/>
            <a:ext cx="2592288" cy="3501008"/>
          </a:xfrm>
          <a:prstGeom prst="rect">
            <a:avLst/>
          </a:prstGeom>
        </p:spPr>
      </p:pic>
      <p:pic>
        <p:nvPicPr>
          <p:cNvPr id="7" name="6 Imagen" descr="P9172244.jpg"/>
          <p:cNvPicPr>
            <a:picLocks noChangeAspect="1"/>
          </p:cNvPicPr>
          <p:nvPr/>
        </p:nvPicPr>
        <p:blipFill>
          <a:blip r:embed="rId4" cstate="print"/>
          <a:stretch>
            <a:fillRect/>
          </a:stretch>
        </p:blipFill>
        <p:spPr>
          <a:xfrm>
            <a:off x="5004048" y="1"/>
            <a:ext cx="1691679" cy="3356992"/>
          </a:xfrm>
          <a:prstGeom prst="rect">
            <a:avLst/>
          </a:prstGeom>
        </p:spPr>
      </p:pic>
      <p:pic>
        <p:nvPicPr>
          <p:cNvPr id="4" name="3 Imagen" descr="foto_final_valsequillo_2formulav.jpg"/>
          <p:cNvPicPr>
            <a:picLocks noChangeAspect="1"/>
          </p:cNvPicPr>
          <p:nvPr/>
        </p:nvPicPr>
        <p:blipFill>
          <a:blip r:embed="rId5" cstate="print"/>
          <a:stretch>
            <a:fillRect/>
          </a:stretch>
        </p:blipFill>
        <p:spPr>
          <a:xfrm>
            <a:off x="-1" y="0"/>
            <a:ext cx="5004049" cy="3356992"/>
          </a:xfrm>
          <a:prstGeom prst="rect">
            <a:avLst/>
          </a:prstGeom>
        </p:spPr>
      </p:pic>
      <p:pic>
        <p:nvPicPr>
          <p:cNvPr id="5" name="4 Imagen" descr="IMGP3383.JPG"/>
          <p:cNvPicPr>
            <a:picLocks noChangeAspect="1"/>
          </p:cNvPicPr>
          <p:nvPr/>
        </p:nvPicPr>
        <p:blipFill>
          <a:blip r:embed="rId6" cstate="print"/>
          <a:stretch>
            <a:fillRect/>
          </a:stretch>
        </p:blipFill>
        <p:spPr>
          <a:xfrm>
            <a:off x="6588224" y="0"/>
            <a:ext cx="2555776" cy="3356992"/>
          </a:xfrm>
          <a:prstGeom prst="rect">
            <a:avLst/>
          </a:prstGeom>
        </p:spPr>
      </p:pic>
      <p:sp>
        <p:nvSpPr>
          <p:cNvPr id="2" name="1 Título"/>
          <p:cNvSpPr>
            <a:spLocks noGrp="1"/>
          </p:cNvSpPr>
          <p:nvPr>
            <p:ph type="title"/>
          </p:nvPr>
        </p:nvSpPr>
        <p:spPr>
          <a:xfrm>
            <a:off x="467544" y="2204864"/>
            <a:ext cx="8229600" cy="1143000"/>
          </a:xfrm>
        </p:spPr>
        <p:txBody>
          <a:bodyPr/>
          <a:lstStyle/>
          <a:p>
            <a:r>
              <a:rPr lang="en-US" dirty="0">
                <a:blipFill>
                  <a:blip r:embed="rId7"/>
                  <a:tile tx="0" ty="0" sx="100000" sy="100000" flip="none" algn="tl"/>
                </a:blipFill>
              </a:rPr>
              <a:t>Party of the 60’s! </a:t>
            </a:r>
          </a:p>
        </p:txBody>
      </p:sp>
      <p:sp>
        <p:nvSpPr>
          <p:cNvPr id="3" name="2 Marcador de contenido"/>
          <p:cNvSpPr>
            <a:spLocks noGrp="1"/>
          </p:cNvSpPr>
          <p:nvPr>
            <p:ph idx="1"/>
          </p:nvPr>
        </p:nvSpPr>
        <p:spPr>
          <a:xfrm>
            <a:off x="0" y="3429000"/>
            <a:ext cx="4067944" cy="3429000"/>
          </a:xfrm>
        </p:spPr>
        <p:txBody>
          <a:bodyPr>
            <a:normAutofit fontScale="70000" lnSpcReduction="20000"/>
          </a:bodyPr>
          <a:lstStyle/>
          <a:p>
            <a:pPr>
              <a:buNone/>
            </a:pPr>
            <a:r>
              <a:rPr lang="en-US" dirty="0">
                <a:solidFill>
                  <a:schemeClr val="tx1">
                    <a:lumMod val="95000"/>
                    <a:lumOff val="5000"/>
                  </a:schemeClr>
                </a:solidFill>
              </a:rPr>
              <a:t>	</a:t>
            </a:r>
            <a:r>
              <a:rPr lang="en-US" dirty="0">
                <a:solidFill>
                  <a:schemeClr val="tx1">
                    <a:lumMod val="95000"/>
                    <a:lumOff val="5000"/>
                  </a:schemeClr>
                </a:solidFill>
                <a:latin typeface="Comic Sans MS" pitchFamily="66" charset="0"/>
                <a:cs typeface="Arial" pitchFamily="34" charset="0"/>
              </a:rPr>
              <a:t>The party is celebrated every </a:t>
            </a:r>
            <a:r>
              <a:rPr lang="en-US" dirty="0" err="1">
                <a:solidFill>
                  <a:schemeClr val="tx1">
                    <a:lumMod val="95000"/>
                    <a:lumOff val="5000"/>
                  </a:schemeClr>
                </a:solidFill>
                <a:latin typeface="Comic Sans MS" pitchFamily="66" charset="0"/>
                <a:cs typeface="Arial" pitchFamily="34" charset="0"/>
              </a:rPr>
              <a:t>september</a:t>
            </a:r>
            <a:r>
              <a:rPr lang="en-US" dirty="0">
                <a:solidFill>
                  <a:schemeClr val="tx1">
                    <a:lumMod val="95000"/>
                    <a:lumOff val="5000"/>
                  </a:schemeClr>
                </a:solidFill>
                <a:latin typeface="Comic Sans MS" pitchFamily="66" charset="0"/>
                <a:cs typeface="Arial" pitchFamily="34" charset="0"/>
              </a:rPr>
              <a:t>. It's a party where everybody dress up with his sixties clothes and dances to music of the decade. </a:t>
            </a:r>
            <a:br>
              <a:rPr lang="en-US" dirty="0">
                <a:solidFill>
                  <a:schemeClr val="tx1">
                    <a:lumMod val="95000"/>
                    <a:lumOff val="5000"/>
                  </a:schemeClr>
                </a:solidFill>
                <a:latin typeface="Comic Sans MS" pitchFamily="66" charset="0"/>
                <a:cs typeface="Arial" pitchFamily="34" charset="0"/>
              </a:rPr>
            </a:br>
            <a:r>
              <a:rPr lang="en-US" dirty="0">
                <a:solidFill>
                  <a:schemeClr val="tx1">
                    <a:lumMod val="95000"/>
                    <a:lumOff val="5000"/>
                  </a:schemeClr>
                </a:solidFill>
                <a:latin typeface="Comic Sans MS" pitchFamily="66" charset="0"/>
                <a:cs typeface="Arial" pitchFamily="34" charset="0"/>
              </a:rPr>
              <a:t>Not only young people go, adults also go to this party. The adults do fashion shows to see who is best suited to the era dress </a:t>
            </a:r>
          </a:p>
          <a:p>
            <a:pPr>
              <a:buNone/>
            </a:pPr>
            <a:endParaRPr lang="en-US" sz="2400" dirty="0">
              <a:latin typeface="Comic Sans MS" pitchFamily="66"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64.jpg"/>
          <p:cNvPicPr>
            <a:picLocks noGrp="1" noChangeAspect="1"/>
          </p:cNvPicPr>
          <p:nvPr>
            <p:ph idx="1"/>
          </p:nvPr>
        </p:nvPicPr>
        <p:blipFill>
          <a:blip r:embed="rId2" cstate="print"/>
          <a:stretch>
            <a:fillRect/>
          </a:stretch>
        </p:blipFill>
        <p:spPr>
          <a:xfrm>
            <a:off x="2627784" y="1737983"/>
            <a:ext cx="6516216" cy="5120017"/>
          </a:xfrm>
        </p:spPr>
      </p:pic>
      <p:sp>
        <p:nvSpPr>
          <p:cNvPr id="5" name="4 CuadroTexto"/>
          <p:cNvSpPr txBox="1"/>
          <p:nvPr/>
        </p:nvSpPr>
        <p:spPr>
          <a:xfrm>
            <a:off x="0" y="0"/>
            <a:ext cx="4248472" cy="2554545"/>
          </a:xfrm>
          <a:prstGeom prst="rect">
            <a:avLst/>
          </a:prstGeom>
          <a:noFill/>
        </p:spPr>
        <p:txBody>
          <a:bodyPr wrap="square" rtlCol="0">
            <a:spAutoFit/>
          </a:bodyPr>
          <a:lstStyle/>
          <a:p>
            <a:r>
              <a:rPr lang="en-US" sz="3200" dirty="0">
                <a:solidFill>
                  <a:srgbClr val="92D050"/>
                </a:solidFill>
              </a:rPr>
              <a:t>In our town we are more than 9000 people.  We have lots of activities, and we love it!!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PC043399.JPG"/>
          <p:cNvPicPr>
            <a:picLocks noChangeAspect="1"/>
          </p:cNvPicPr>
          <p:nvPr/>
        </p:nvPicPr>
        <p:blipFill>
          <a:blip r:embed="rId2" cstate="print"/>
          <a:stretch>
            <a:fillRect/>
          </a:stretch>
        </p:blipFill>
        <p:spPr>
          <a:xfrm rot="5400000">
            <a:off x="4077074" y="1791076"/>
            <a:ext cx="6857996" cy="3275856"/>
          </a:xfrm>
          <a:prstGeom prst="rect">
            <a:avLst/>
          </a:prstGeom>
        </p:spPr>
      </p:pic>
      <p:pic>
        <p:nvPicPr>
          <p:cNvPr id="4" name="3 Marcador de contenido" descr="valsequillo (1).jpg"/>
          <p:cNvPicPr>
            <a:picLocks noGrp="1" noChangeAspect="1"/>
          </p:cNvPicPr>
          <p:nvPr>
            <p:ph idx="1"/>
          </p:nvPr>
        </p:nvPicPr>
        <p:blipFill>
          <a:blip r:embed="rId3" cstate="print"/>
          <a:stretch>
            <a:fillRect/>
          </a:stretch>
        </p:blipFill>
        <p:spPr>
          <a:xfrm>
            <a:off x="0" y="0"/>
            <a:ext cx="5868144" cy="4365104"/>
          </a:xfrm>
        </p:spPr>
      </p:pic>
      <p:sp>
        <p:nvSpPr>
          <p:cNvPr id="2" name="1 Título"/>
          <p:cNvSpPr>
            <a:spLocks noGrp="1"/>
          </p:cNvSpPr>
          <p:nvPr>
            <p:ph type="title"/>
          </p:nvPr>
        </p:nvSpPr>
        <p:spPr>
          <a:xfrm>
            <a:off x="611560" y="260648"/>
            <a:ext cx="1944216" cy="1143000"/>
          </a:xfrm>
        </p:spPr>
        <p:txBody>
          <a:bodyPr/>
          <a:lstStyle/>
          <a:p>
            <a:r>
              <a:rPr lang="es-ES" dirty="0" err="1">
                <a:blipFill>
                  <a:blip r:embed="rId4"/>
                  <a:tile tx="0" ty="0" sx="100000" sy="100000" flip="none" algn="tl"/>
                </a:blipFill>
              </a:rPr>
              <a:t>Church</a:t>
            </a:r>
            <a:endParaRPr lang="es-ES" dirty="0">
              <a:blipFill>
                <a:blip r:embed="rId4"/>
                <a:tile tx="0" ty="0" sx="100000" sy="100000" flip="none" algn="tl"/>
              </a:blipFill>
            </a:endParaRPr>
          </a:p>
        </p:txBody>
      </p:sp>
      <p:sp>
        <p:nvSpPr>
          <p:cNvPr id="10" name="9 CuadroTexto"/>
          <p:cNvSpPr txBox="1"/>
          <p:nvPr/>
        </p:nvSpPr>
        <p:spPr>
          <a:xfrm>
            <a:off x="179512" y="4549676"/>
            <a:ext cx="5328592" cy="2308324"/>
          </a:xfrm>
          <a:prstGeom prst="rect">
            <a:avLst/>
          </a:prstGeom>
          <a:noFill/>
        </p:spPr>
        <p:txBody>
          <a:bodyPr wrap="square" rtlCol="0">
            <a:spAutoFit/>
          </a:bodyPr>
          <a:lstStyle/>
          <a:p>
            <a:r>
              <a:rPr lang="en-US" sz="2400" b="1" dirty="0">
                <a:solidFill>
                  <a:srgbClr val="00B0F0"/>
                </a:solidFill>
              </a:rPr>
              <a:t>This is the Church of Valsequillo, it is called San Miguel </a:t>
            </a:r>
            <a:r>
              <a:rPr lang="en-US" sz="2400" b="1" dirty="0" err="1">
                <a:solidFill>
                  <a:srgbClr val="00B0F0"/>
                </a:solidFill>
              </a:rPr>
              <a:t>Arcángel</a:t>
            </a:r>
            <a:r>
              <a:rPr lang="en-US" sz="2400" b="1" dirty="0">
                <a:solidFill>
                  <a:srgbClr val="00B0F0"/>
                </a:solidFill>
              </a:rPr>
              <a:t>. Here we celebrate </a:t>
            </a:r>
            <a:r>
              <a:rPr lang="es-ES" sz="2400" b="1" dirty="0" err="1">
                <a:solidFill>
                  <a:srgbClr val="00B0F0"/>
                </a:solidFill>
              </a:rPr>
              <a:t>Christenings</a:t>
            </a:r>
            <a:r>
              <a:rPr lang="es-ES" sz="2400" b="1" dirty="0">
                <a:solidFill>
                  <a:srgbClr val="00B0F0"/>
                </a:solidFill>
              </a:rPr>
              <a:t>, </a:t>
            </a:r>
            <a:r>
              <a:rPr lang="es-ES" sz="2400" b="1" dirty="0" err="1">
                <a:solidFill>
                  <a:srgbClr val="00B0F0"/>
                </a:solidFill>
              </a:rPr>
              <a:t>weddings</a:t>
            </a:r>
            <a:r>
              <a:rPr lang="es-ES" sz="2400" b="1" dirty="0">
                <a:solidFill>
                  <a:srgbClr val="00B0F0"/>
                </a:solidFill>
              </a:rPr>
              <a:t> and </a:t>
            </a:r>
            <a:r>
              <a:rPr lang="es-ES" sz="2400" b="1" dirty="0" err="1">
                <a:solidFill>
                  <a:srgbClr val="00B0F0"/>
                </a:solidFill>
              </a:rPr>
              <a:t>communions</a:t>
            </a:r>
            <a:r>
              <a:rPr lang="es-ES" sz="2400" b="1" dirty="0">
                <a:solidFill>
                  <a:srgbClr val="00B0F0"/>
                </a:solidFill>
              </a:rPr>
              <a:t>. </a:t>
            </a:r>
            <a:r>
              <a:rPr lang="es-ES" sz="2400" b="1" dirty="0" err="1">
                <a:solidFill>
                  <a:srgbClr val="00B0F0"/>
                </a:solidFill>
              </a:rPr>
              <a:t>It</a:t>
            </a:r>
            <a:r>
              <a:rPr lang="es-ES" sz="2400" b="1" dirty="0">
                <a:solidFill>
                  <a:srgbClr val="00B0F0"/>
                </a:solidFill>
              </a:rPr>
              <a:t>’</a:t>
            </a:r>
            <a:r>
              <a:rPr lang="en-US" sz="2400" b="1" dirty="0">
                <a:solidFill>
                  <a:srgbClr val="00B0F0"/>
                </a:solidFill>
              </a:rPr>
              <a:t>s small and as you can see it is white with stones. It is very beautiful and cozy .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6a00e553c8af3b883401156f91292f970c.jpg"/>
          <p:cNvPicPr>
            <a:picLocks noGrp="1" noChangeAspect="1"/>
          </p:cNvPicPr>
          <p:nvPr>
            <p:ph idx="1"/>
          </p:nvPr>
        </p:nvPicPr>
        <p:blipFill>
          <a:blip r:embed="rId2" cstate="print"/>
          <a:stretch>
            <a:fillRect/>
          </a:stretch>
        </p:blipFill>
        <p:spPr>
          <a:xfrm>
            <a:off x="4427984" y="2996952"/>
            <a:ext cx="4716016" cy="3861048"/>
          </a:xfrm>
        </p:spPr>
      </p:pic>
      <p:pic>
        <p:nvPicPr>
          <p:cNvPr id="5" name="4 Imagen" descr="PC043368.JPG"/>
          <p:cNvPicPr>
            <a:picLocks noChangeAspect="1"/>
          </p:cNvPicPr>
          <p:nvPr/>
        </p:nvPicPr>
        <p:blipFill>
          <a:blip r:embed="rId3" cstate="print"/>
          <a:stretch>
            <a:fillRect/>
          </a:stretch>
        </p:blipFill>
        <p:spPr>
          <a:xfrm>
            <a:off x="0" y="0"/>
            <a:ext cx="5436096" cy="4077072"/>
          </a:xfrm>
          <a:prstGeom prst="rect">
            <a:avLst/>
          </a:prstGeom>
        </p:spPr>
      </p:pic>
      <p:pic>
        <p:nvPicPr>
          <p:cNvPr id="8" name="7 Imagen" descr="20080527215831-esculturas-mayo-de-2008-172.jpg"/>
          <p:cNvPicPr>
            <a:picLocks noChangeAspect="1"/>
          </p:cNvPicPr>
          <p:nvPr/>
        </p:nvPicPr>
        <p:blipFill>
          <a:blip r:embed="rId4" cstate="print"/>
          <a:stretch>
            <a:fillRect/>
          </a:stretch>
        </p:blipFill>
        <p:spPr>
          <a:xfrm>
            <a:off x="5334000" y="0"/>
            <a:ext cx="3810000" cy="3619500"/>
          </a:xfrm>
          <a:prstGeom prst="rect">
            <a:avLst/>
          </a:prstGeom>
        </p:spPr>
      </p:pic>
      <p:sp>
        <p:nvSpPr>
          <p:cNvPr id="2" name="1 Título"/>
          <p:cNvSpPr>
            <a:spLocks noGrp="1"/>
          </p:cNvSpPr>
          <p:nvPr>
            <p:ph type="title"/>
          </p:nvPr>
        </p:nvSpPr>
        <p:spPr>
          <a:xfrm>
            <a:off x="0" y="2852936"/>
            <a:ext cx="5436096" cy="1143000"/>
          </a:xfrm>
        </p:spPr>
        <p:txBody>
          <a:bodyPr>
            <a:normAutofit/>
          </a:bodyPr>
          <a:lstStyle/>
          <a:p>
            <a:r>
              <a:rPr lang="es-ES" sz="5400" dirty="0" err="1">
                <a:blipFill>
                  <a:blip r:embed="rId5"/>
                  <a:tile tx="0" ty="0" sx="100000" sy="100000" flip="none" algn="tl"/>
                </a:blipFill>
              </a:rPr>
              <a:t>Our</a:t>
            </a:r>
            <a:r>
              <a:rPr lang="es-ES" sz="5400" dirty="0">
                <a:blipFill>
                  <a:blip r:embed="rId5"/>
                  <a:tile tx="0" ty="0" sx="100000" sy="100000" flip="none" algn="tl"/>
                </a:blipFill>
              </a:rPr>
              <a:t> </a:t>
            </a:r>
            <a:r>
              <a:rPr lang="es-ES" sz="5400" dirty="0" err="1">
                <a:blipFill>
                  <a:blip r:embed="rId5"/>
                  <a:tile tx="0" ty="0" sx="100000" sy="100000" flip="none" algn="tl"/>
                </a:blipFill>
              </a:rPr>
              <a:t>friends</a:t>
            </a:r>
            <a:r>
              <a:rPr lang="es-ES" sz="5400" dirty="0">
                <a:blipFill>
                  <a:blip r:embed="rId5"/>
                  <a:tile tx="0" ty="0" sx="100000" sy="100000" flip="none" algn="tl"/>
                </a:blipFill>
              </a:rPr>
              <a:t>!</a:t>
            </a:r>
          </a:p>
        </p:txBody>
      </p:sp>
      <p:sp>
        <p:nvSpPr>
          <p:cNvPr id="10" name="9 CuadroTexto"/>
          <p:cNvSpPr txBox="1"/>
          <p:nvPr/>
        </p:nvSpPr>
        <p:spPr>
          <a:xfrm>
            <a:off x="0" y="4293096"/>
            <a:ext cx="4427984" cy="2246769"/>
          </a:xfrm>
          <a:prstGeom prst="rect">
            <a:avLst/>
          </a:prstGeom>
          <a:noFill/>
        </p:spPr>
        <p:txBody>
          <a:bodyPr wrap="square" rtlCol="0">
            <a:spAutoFit/>
          </a:bodyPr>
          <a:lstStyle/>
          <a:p>
            <a:r>
              <a:rPr lang="en-US" sz="2800" dirty="0">
                <a:solidFill>
                  <a:srgbClr val="FF0000"/>
                </a:solidFill>
              </a:rPr>
              <a:t>When you go to the village, you will see these sculptures. We love them, they are our friends. Since we remember they have always been there.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PISCINA.JPG"/>
          <p:cNvPicPr>
            <a:picLocks noGrp="1" noChangeAspect="1"/>
          </p:cNvPicPr>
          <p:nvPr>
            <p:ph idx="1"/>
          </p:nvPr>
        </p:nvPicPr>
        <p:blipFill>
          <a:blip r:embed="rId2" cstate="print"/>
          <a:stretch>
            <a:fillRect/>
          </a:stretch>
        </p:blipFill>
        <p:spPr>
          <a:xfrm>
            <a:off x="0" y="0"/>
            <a:ext cx="5220071" cy="4005064"/>
          </a:xfrm>
        </p:spPr>
      </p:pic>
      <p:pic>
        <p:nvPicPr>
          <p:cNvPr id="8" name="7 Imagen" descr="Día_JUNIOR-Valsequillo2008 (7).jpg"/>
          <p:cNvPicPr>
            <a:picLocks noChangeAspect="1"/>
          </p:cNvPicPr>
          <p:nvPr/>
        </p:nvPicPr>
        <p:blipFill>
          <a:blip r:embed="rId3" cstate="print"/>
          <a:stretch>
            <a:fillRect/>
          </a:stretch>
        </p:blipFill>
        <p:spPr>
          <a:xfrm>
            <a:off x="0" y="4000500"/>
            <a:ext cx="3810000" cy="2857500"/>
          </a:xfrm>
          <a:prstGeom prst="rect">
            <a:avLst/>
          </a:prstGeom>
        </p:spPr>
      </p:pic>
      <p:pic>
        <p:nvPicPr>
          <p:cNvPr id="7" name="6 Imagen" descr="PC043358.JPG"/>
          <p:cNvPicPr>
            <a:picLocks noChangeAspect="1"/>
          </p:cNvPicPr>
          <p:nvPr/>
        </p:nvPicPr>
        <p:blipFill>
          <a:blip r:embed="rId4" cstate="print"/>
          <a:stretch>
            <a:fillRect/>
          </a:stretch>
        </p:blipFill>
        <p:spPr>
          <a:xfrm>
            <a:off x="5148065" y="0"/>
            <a:ext cx="3995936" cy="4005064"/>
          </a:xfrm>
          <a:prstGeom prst="rect">
            <a:avLst/>
          </a:prstGeom>
        </p:spPr>
      </p:pic>
      <p:sp>
        <p:nvSpPr>
          <p:cNvPr id="2" name="1 Título"/>
          <p:cNvSpPr>
            <a:spLocks noGrp="1"/>
          </p:cNvSpPr>
          <p:nvPr>
            <p:ph type="title"/>
          </p:nvPr>
        </p:nvSpPr>
        <p:spPr>
          <a:xfrm>
            <a:off x="4319464" y="260648"/>
            <a:ext cx="4824536" cy="1143000"/>
          </a:xfrm>
        </p:spPr>
        <p:txBody>
          <a:bodyPr/>
          <a:lstStyle/>
          <a:p>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Our</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S" dirty="0" err="1">
                <a:ln w="18415" cmpd="sng">
                  <a:solidFill>
                    <a:srgbClr val="FFFFFF"/>
                  </a:solidFill>
                  <a:prstDash val="solid"/>
                </a:ln>
                <a:solidFill>
                  <a:srgbClr val="FFFFFF"/>
                </a:solidFill>
                <a:effectLst>
                  <a:outerShdw blurRad="63500" dir="3600000" algn="tl" rotWithShape="0">
                    <a:srgbClr val="000000">
                      <a:alpha val="70000"/>
                    </a:srgbClr>
                  </a:outerShdw>
                </a:effectLst>
              </a:rPr>
              <a:t>playgrounds</a:t>
            </a:r>
            <a:r>
              <a:rPr lang="es-ES"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
        <p:nvSpPr>
          <p:cNvPr id="9" name="8 CuadroTexto"/>
          <p:cNvSpPr txBox="1"/>
          <p:nvPr/>
        </p:nvSpPr>
        <p:spPr>
          <a:xfrm>
            <a:off x="3851920" y="4077072"/>
            <a:ext cx="5292080" cy="267765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These are our favorites places, when we were children, we played at the park and in the </a:t>
            </a:r>
            <a:r>
              <a:rPr lang="en-US" sz="2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Tifariti</a:t>
            </a: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square and now we go to the swimming pool, to the park to talk, or to the fields  to play football or basketball.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p5290036.jpg"/>
          <p:cNvPicPr>
            <a:picLocks noChangeAspect="1"/>
          </p:cNvPicPr>
          <p:nvPr/>
        </p:nvPicPr>
        <p:blipFill>
          <a:blip r:embed="rId2" cstate="print"/>
          <a:stretch>
            <a:fillRect/>
          </a:stretch>
        </p:blipFill>
        <p:spPr>
          <a:xfrm>
            <a:off x="4091947" y="-315416"/>
            <a:ext cx="5052053" cy="4104457"/>
          </a:xfrm>
          <a:prstGeom prst="rect">
            <a:avLst/>
          </a:prstGeom>
        </p:spPr>
      </p:pic>
      <p:pic>
        <p:nvPicPr>
          <p:cNvPr id="4" name="3 Marcador de contenido" descr="PC043323.JPG"/>
          <p:cNvPicPr>
            <a:picLocks noGrp="1" noChangeAspect="1"/>
          </p:cNvPicPr>
          <p:nvPr>
            <p:ph idx="1"/>
          </p:nvPr>
        </p:nvPicPr>
        <p:blipFill>
          <a:blip r:embed="rId3" cstate="print"/>
          <a:stretch>
            <a:fillRect/>
          </a:stretch>
        </p:blipFill>
        <p:spPr>
          <a:xfrm>
            <a:off x="0" y="0"/>
            <a:ext cx="4211960" cy="3789040"/>
          </a:xfrm>
        </p:spPr>
      </p:pic>
      <p:pic>
        <p:nvPicPr>
          <p:cNvPr id="12" name="11 Imagen" descr="timple.JPG"/>
          <p:cNvPicPr>
            <a:picLocks noChangeAspect="1"/>
          </p:cNvPicPr>
          <p:nvPr/>
        </p:nvPicPr>
        <p:blipFill>
          <a:blip r:embed="rId4" cstate="print"/>
          <a:stretch>
            <a:fillRect/>
          </a:stretch>
        </p:blipFill>
        <p:spPr>
          <a:xfrm>
            <a:off x="0" y="3267164"/>
            <a:ext cx="4860032" cy="3590836"/>
          </a:xfrm>
          <a:prstGeom prst="rect">
            <a:avLst/>
          </a:prstGeom>
        </p:spPr>
      </p:pic>
      <p:sp>
        <p:nvSpPr>
          <p:cNvPr id="8" name="7 CuadroTexto"/>
          <p:cNvSpPr txBox="1"/>
          <p:nvPr/>
        </p:nvSpPr>
        <p:spPr>
          <a:xfrm>
            <a:off x="4932040" y="3861048"/>
            <a:ext cx="4211960" cy="3231654"/>
          </a:xfrm>
          <a:prstGeom prst="rect">
            <a:avLst/>
          </a:prstGeom>
          <a:noFill/>
        </p:spPr>
        <p:txBody>
          <a:bodyPr wrap="square" rtlCol="0">
            <a:spAutoFit/>
          </a:bodyPr>
          <a:lstStyle/>
          <a:p>
            <a:r>
              <a:rPr lang="en-US" sz="2800" dirty="0">
                <a:solidFill>
                  <a:schemeClr val="tx1">
                    <a:lumMod val="95000"/>
                    <a:lumOff val="5000"/>
                  </a:schemeClr>
                </a:solidFill>
              </a:rPr>
              <a:t>At our music school we learn to play the guitar, piano, violin, cello, saxophone … And many things more, we learn to paint, dance, sing…</a:t>
            </a:r>
          </a:p>
          <a:p>
            <a:endParaRPr lang="en-US" sz="36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valsequillo1.jpg"/>
          <p:cNvPicPr>
            <a:picLocks noChangeAspect="1"/>
          </p:cNvPicPr>
          <p:nvPr/>
        </p:nvPicPr>
        <p:blipFill>
          <a:blip r:embed="rId2" cstate="print"/>
          <a:stretch>
            <a:fillRect/>
          </a:stretch>
        </p:blipFill>
        <p:spPr>
          <a:xfrm>
            <a:off x="4644008" y="3284984"/>
            <a:ext cx="4499992" cy="3573016"/>
          </a:xfrm>
          <a:prstGeom prst="rect">
            <a:avLst/>
          </a:prstGeom>
        </p:spPr>
      </p:pic>
      <p:pic>
        <p:nvPicPr>
          <p:cNvPr id="9" name="8 Imagen" descr="foto.jpg"/>
          <p:cNvPicPr>
            <a:picLocks noChangeAspect="1"/>
          </p:cNvPicPr>
          <p:nvPr/>
        </p:nvPicPr>
        <p:blipFill>
          <a:blip r:embed="rId3" cstate="print"/>
          <a:stretch>
            <a:fillRect/>
          </a:stretch>
        </p:blipFill>
        <p:spPr>
          <a:xfrm>
            <a:off x="0" y="0"/>
            <a:ext cx="4644008" cy="2996952"/>
          </a:xfrm>
          <a:prstGeom prst="rect">
            <a:avLst/>
          </a:prstGeom>
        </p:spPr>
      </p:pic>
      <p:pic>
        <p:nvPicPr>
          <p:cNvPr id="8" name="7 Imagen" descr="286_p1200182_[1024x768].jpg"/>
          <p:cNvPicPr>
            <a:picLocks noChangeAspect="1"/>
          </p:cNvPicPr>
          <p:nvPr/>
        </p:nvPicPr>
        <p:blipFill>
          <a:blip r:embed="rId4" cstate="print"/>
          <a:stretch>
            <a:fillRect/>
          </a:stretch>
        </p:blipFill>
        <p:spPr>
          <a:xfrm>
            <a:off x="4668011" y="0"/>
            <a:ext cx="4475989" cy="3356992"/>
          </a:xfrm>
          <a:prstGeom prst="rect">
            <a:avLst/>
          </a:prstGeom>
        </p:spPr>
      </p:pic>
      <p:sp>
        <p:nvSpPr>
          <p:cNvPr id="2" name="1 Título"/>
          <p:cNvSpPr>
            <a:spLocks noGrp="1"/>
          </p:cNvSpPr>
          <p:nvPr>
            <p:ph type="title"/>
          </p:nvPr>
        </p:nvSpPr>
        <p:spPr/>
        <p:txBody>
          <a:bodyPr/>
          <a:lstStyle/>
          <a:p>
            <a:r>
              <a:rPr lang="es-ES" dirty="0" err="1"/>
              <a:t>Sports</a:t>
            </a:r>
            <a:r>
              <a:rPr lang="es-ES" dirty="0"/>
              <a:t> </a:t>
            </a:r>
          </a:p>
        </p:txBody>
      </p:sp>
      <p:sp>
        <p:nvSpPr>
          <p:cNvPr id="5" name="4 CuadroTexto"/>
          <p:cNvSpPr txBox="1"/>
          <p:nvPr/>
        </p:nvSpPr>
        <p:spPr>
          <a:xfrm>
            <a:off x="0" y="3140968"/>
            <a:ext cx="4644008" cy="3477875"/>
          </a:xfrm>
          <a:prstGeom prst="rect">
            <a:avLst/>
          </a:prstGeom>
          <a:noFill/>
        </p:spPr>
        <p:txBody>
          <a:bodyPr wrap="square" rtlCol="0">
            <a:spAutoFit/>
          </a:bodyPr>
          <a:lstStyle/>
          <a:p>
            <a:r>
              <a:rPr lang="en-US" sz="2800" dirty="0">
                <a:solidFill>
                  <a:srgbClr val="00B0F0"/>
                </a:solidFill>
              </a:rPr>
              <a:t>The sports we most practice are football, basketball and handball.</a:t>
            </a:r>
          </a:p>
          <a:p>
            <a:r>
              <a:rPr lang="en-US" sz="2800" dirty="0">
                <a:solidFill>
                  <a:srgbClr val="00B0F0"/>
                </a:solidFill>
              </a:rPr>
              <a:t>In  these sports we win lots of  awards. And you can also play tennis or </a:t>
            </a:r>
            <a:r>
              <a:rPr lang="en-US" sz="2800" dirty="0" err="1">
                <a:solidFill>
                  <a:srgbClr val="00B0F0"/>
                </a:solidFill>
              </a:rPr>
              <a:t>padel</a:t>
            </a:r>
            <a:r>
              <a:rPr lang="en-US" sz="2800" dirty="0">
                <a:solidFill>
                  <a:srgbClr val="00B0F0"/>
                </a:solidFill>
              </a:rPr>
              <a:t>; swim; or play judo  </a:t>
            </a:r>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137.jpg"/>
          <p:cNvPicPr>
            <a:picLocks noChangeAspect="1"/>
          </p:cNvPicPr>
          <p:nvPr/>
        </p:nvPicPr>
        <p:blipFill>
          <a:blip r:embed="rId2" cstate="print"/>
          <a:stretch>
            <a:fillRect/>
          </a:stretch>
        </p:blipFill>
        <p:spPr>
          <a:xfrm>
            <a:off x="3814750" y="3930204"/>
            <a:ext cx="5329250" cy="2927796"/>
          </a:xfrm>
          <a:prstGeom prst="rect">
            <a:avLst/>
          </a:prstGeom>
        </p:spPr>
      </p:pic>
      <p:sp>
        <p:nvSpPr>
          <p:cNvPr id="2" name="1 Título"/>
          <p:cNvSpPr>
            <a:spLocks noGrp="1"/>
          </p:cNvSpPr>
          <p:nvPr>
            <p:ph type="title"/>
          </p:nvPr>
        </p:nvSpPr>
        <p:spPr/>
        <p:txBody>
          <a:bodyPr/>
          <a:lstStyle/>
          <a:p>
            <a:endParaRPr lang="es-ES"/>
          </a:p>
        </p:txBody>
      </p:sp>
      <p:pic>
        <p:nvPicPr>
          <p:cNvPr id="4" name="3 Marcador de contenido" descr="IMG_9160.JPG"/>
          <p:cNvPicPr>
            <a:picLocks noGrp="1" noChangeAspect="1"/>
          </p:cNvPicPr>
          <p:nvPr>
            <p:ph idx="1"/>
          </p:nvPr>
        </p:nvPicPr>
        <p:blipFill>
          <a:blip r:embed="rId3" cstate="print"/>
          <a:stretch>
            <a:fillRect/>
          </a:stretch>
        </p:blipFill>
        <p:spPr>
          <a:xfrm>
            <a:off x="0" y="1"/>
            <a:ext cx="5940151" cy="3933055"/>
          </a:xfrm>
        </p:spPr>
      </p:pic>
      <p:pic>
        <p:nvPicPr>
          <p:cNvPr id="7" name="6 Imagen" descr="cartelPerro2007.jpg"/>
          <p:cNvPicPr>
            <a:picLocks noChangeAspect="1"/>
          </p:cNvPicPr>
          <p:nvPr/>
        </p:nvPicPr>
        <p:blipFill>
          <a:blip r:embed="rId4" cstate="print"/>
          <a:stretch>
            <a:fillRect/>
          </a:stretch>
        </p:blipFill>
        <p:spPr>
          <a:xfrm>
            <a:off x="5940152" y="0"/>
            <a:ext cx="3203848" cy="3933056"/>
          </a:xfrm>
          <a:prstGeom prst="rect">
            <a:avLst/>
          </a:prstGeom>
        </p:spPr>
      </p:pic>
      <p:sp>
        <p:nvSpPr>
          <p:cNvPr id="9" name="8 CuadroTexto"/>
          <p:cNvSpPr txBox="1"/>
          <p:nvPr/>
        </p:nvSpPr>
        <p:spPr>
          <a:xfrm>
            <a:off x="395536" y="404664"/>
            <a:ext cx="7776864" cy="769441"/>
          </a:xfrm>
          <a:prstGeom prst="rect">
            <a:avLst/>
          </a:prstGeom>
          <a:noFill/>
        </p:spPr>
        <p:txBody>
          <a:bodyPr wrap="square" rtlCol="0">
            <a:spAutoFit/>
          </a:bodyPr>
          <a:lstStyle/>
          <a:p>
            <a:r>
              <a:rPr lang="es-ES" sz="4400" dirty="0">
                <a:blipFill>
                  <a:blip r:embed="rId5"/>
                  <a:tile tx="0" ty="0" sx="100000" sy="100000" flip="none" algn="tl"/>
                </a:blipFill>
              </a:rPr>
              <a:t>PERRO MALDITO!</a:t>
            </a:r>
          </a:p>
        </p:txBody>
      </p:sp>
      <p:sp>
        <p:nvSpPr>
          <p:cNvPr id="10" name="9 CuadroTexto"/>
          <p:cNvSpPr txBox="1"/>
          <p:nvPr/>
        </p:nvSpPr>
        <p:spPr>
          <a:xfrm>
            <a:off x="0" y="4221088"/>
            <a:ext cx="3851920" cy="2308324"/>
          </a:xfrm>
          <a:prstGeom prst="rect">
            <a:avLst/>
          </a:prstGeom>
          <a:noFill/>
        </p:spPr>
        <p:txBody>
          <a:bodyPr wrap="square" rtlCol="0">
            <a:spAutoFit/>
          </a:bodyPr>
          <a:lstStyle/>
          <a:p>
            <a:r>
              <a:rPr lang="en-US" sz="2400" dirty="0">
                <a:solidFill>
                  <a:srgbClr val="FF0000"/>
                </a:solidFill>
              </a:rPr>
              <a:t>“</a:t>
            </a:r>
            <a:r>
              <a:rPr lang="en-US" sz="2400" dirty="0">
                <a:solidFill>
                  <a:srgbClr val="002060"/>
                </a:solidFill>
              </a:rPr>
              <a:t>La </a:t>
            </a:r>
            <a:r>
              <a:rPr lang="en-US" sz="2400" dirty="0" err="1">
                <a:solidFill>
                  <a:srgbClr val="002060"/>
                </a:solidFill>
              </a:rPr>
              <a:t>Suelta</a:t>
            </a:r>
            <a:r>
              <a:rPr lang="en-US" sz="2400" dirty="0">
                <a:solidFill>
                  <a:srgbClr val="002060"/>
                </a:solidFill>
              </a:rPr>
              <a:t> del </a:t>
            </a:r>
            <a:r>
              <a:rPr lang="en-US" sz="2400" dirty="0" err="1">
                <a:solidFill>
                  <a:srgbClr val="002060"/>
                </a:solidFill>
              </a:rPr>
              <a:t>Perro</a:t>
            </a:r>
            <a:r>
              <a:rPr lang="en-US" sz="2400" dirty="0">
                <a:solidFill>
                  <a:srgbClr val="002060"/>
                </a:solidFill>
              </a:rPr>
              <a:t> </a:t>
            </a:r>
            <a:r>
              <a:rPr lang="en-US" sz="2400" dirty="0" err="1">
                <a:solidFill>
                  <a:srgbClr val="002060"/>
                </a:solidFill>
              </a:rPr>
              <a:t>Maldito</a:t>
            </a:r>
            <a:r>
              <a:rPr lang="en-US" sz="2400" dirty="0">
                <a:solidFill>
                  <a:srgbClr val="002060"/>
                </a:solidFill>
              </a:rPr>
              <a:t>” is the biggest holiday we have in Valsequillo. It is celebrated on the eve of San Miguel’s day.</a:t>
            </a:r>
          </a:p>
          <a:p>
            <a:r>
              <a:rPr lang="en-US" sz="2400" dirty="0">
                <a:solidFill>
                  <a:srgbClr val="002060"/>
                </a:solidFill>
              </a:rPr>
              <a:t>San Miguel kills the devil.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perro 2010.JPG"/>
          <p:cNvPicPr>
            <a:picLocks noGrp="1" noChangeAspect="1"/>
          </p:cNvPicPr>
          <p:nvPr>
            <p:ph idx="1"/>
          </p:nvPr>
        </p:nvPicPr>
        <p:blipFill>
          <a:blip r:embed="rId2" cstate="print"/>
          <a:stretch>
            <a:fillRect/>
          </a:stretch>
        </p:blipFill>
        <p:spPr>
          <a:xfrm>
            <a:off x="4499992" y="3562350"/>
            <a:ext cx="4644008" cy="3295650"/>
          </a:xfrm>
        </p:spPr>
      </p:pic>
      <p:pic>
        <p:nvPicPr>
          <p:cNvPr id="6" name="5 Imagen" descr="137.jpg"/>
          <p:cNvPicPr>
            <a:picLocks noChangeAspect="1"/>
          </p:cNvPicPr>
          <p:nvPr/>
        </p:nvPicPr>
        <p:blipFill>
          <a:blip r:embed="rId3" cstate="print"/>
          <a:stretch>
            <a:fillRect/>
          </a:stretch>
        </p:blipFill>
        <p:spPr>
          <a:xfrm>
            <a:off x="0" y="1"/>
            <a:ext cx="4644008" cy="4005063"/>
          </a:xfrm>
          <a:prstGeom prst="rect">
            <a:avLst/>
          </a:prstGeom>
        </p:spPr>
      </p:pic>
      <p:pic>
        <p:nvPicPr>
          <p:cNvPr id="10" name="9 Imagen" descr="gal3410-1.jpg"/>
          <p:cNvPicPr>
            <a:picLocks noChangeAspect="1"/>
          </p:cNvPicPr>
          <p:nvPr/>
        </p:nvPicPr>
        <p:blipFill>
          <a:blip r:embed="rId4" cstate="print"/>
          <a:stretch>
            <a:fillRect/>
          </a:stretch>
        </p:blipFill>
        <p:spPr>
          <a:xfrm>
            <a:off x="4535952" y="0"/>
            <a:ext cx="4608048" cy="3573016"/>
          </a:xfrm>
          <a:prstGeom prst="rect">
            <a:avLst/>
          </a:prstGeom>
        </p:spPr>
      </p:pic>
      <p:sp>
        <p:nvSpPr>
          <p:cNvPr id="8" name="7 CuadroTexto"/>
          <p:cNvSpPr txBox="1"/>
          <p:nvPr/>
        </p:nvSpPr>
        <p:spPr>
          <a:xfrm>
            <a:off x="0" y="4180344"/>
            <a:ext cx="4499992" cy="2677656"/>
          </a:xfrm>
          <a:prstGeom prst="rect">
            <a:avLst/>
          </a:prstGeom>
          <a:noFill/>
        </p:spPr>
        <p:txBody>
          <a:bodyPr wrap="square" rtlCol="0">
            <a:spAutoFit/>
          </a:bodyPr>
          <a:lstStyle/>
          <a:p>
            <a:r>
              <a:rPr lang="en-US" sz="2400" dirty="0">
                <a:solidFill>
                  <a:srgbClr val="00B0F0"/>
                </a:solidFill>
              </a:rPr>
              <a:t>More than 10,000 people enjoy the show every year. The show begins when, at midnight, the lights are turned off and the music and the special effects start. The actors and the decoration  are made by the people of our town.</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371</Words>
  <Application>Microsoft Office PowerPoint</Application>
  <PresentationFormat>On-screen Show (4:3)</PresentationFormat>
  <Paragraphs>20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Tema de Office</vt:lpstr>
      <vt:lpstr>PowerPoint Presentation</vt:lpstr>
      <vt:lpstr>PowerPoint Presentation</vt:lpstr>
      <vt:lpstr>Church</vt:lpstr>
      <vt:lpstr>Our friends!</vt:lpstr>
      <vt:lpstr>Our playgrounds!</vt:lpstr>
      <vt:lpstr>PowerPoint Presentation</vt:lpstr>
      <vt:lpstr>Sports </vt:lpstr>
      <vt:lpstr>PowerPoint Presentation</vt:lpstr>
      <vt:lpstr>PowerPoint Presentation</vt:lpstr>
      <vt:lpstr>After the party, the fireworks begin and it is a very beautiful show. The fireworks are from our pyrotechnic San Miguel</vt:lpstr>
      <vt:lpstr>PowerPoint Presentation</vt:lpstr>
      <vt:lpstr>Party of the 60’s!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Mayoya</dc:creator>
  <cp:lastModifiedBy>Victoria Reinholdsdóttir</cp:lastModifiedBy>
  <cp:revision>46</cp:revision>
  <dcterms:created xsi:type="dcterms:W3CDTF">2010-12-04T13:25:19Z</dcterms:created>
  <dcterms:modified xsi:type="dcterms:W3CDTF">2021-10-08T15:16:34Z</dcterms:modified>
</cp:coreProperties>
</file>